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7"/>
  </p:notesMasterIdLst>
  <p:handoutMasterIdLst>
    <p:handoutMasterId r:id="rId38"/>
  </p:handoutMasterIdLst>
  <p:sldIdLst>
    <p:sldId id="306" r:id="rId3"/>
    <p:sldId id="307" r:id="rId4"/>
    <p:sldId id="367" r:id="rId5"/>
    <p:sldId id="311" r:id="rId6"/>
    <p:sldId id="331" r:id="rId7"/>
    <p:sldId id="332" r:id="rId8"/>
    <p:sldId id="333" r:id="rId9"/>
    <p:sldId id="316" r:id="rId10"/>
    <p:sldId id="335" r:id="rId11"/>
    <p:sldId id="354" r:id="rId12"/>
    <p:sldId id="296" r:id="rId13"/>
    <p:sldId id="297" r:id="rId14"/>
    <p:sldId id="298" r:id="rId15"/>
    <p:sldId id="358" r:id="rId16"/>
    <p:sldId id="300" r:id="rId17"/>
    <p:sldId id="301" r:id="rId18"/>
    <p:sldId id="361" r:id="rId19"/>
    <p:sldId id="362" r:id="rId20"/>
    <p:sldId id="305" r:id="rId21"/>
    <p:sldId id="337" r:id="rId22"/>
    <p:sldId id="344" r:id="rId23"/>
    <p:sldId id="345" r:id="rId24"/>
    <p:sldId id="346" r:id="rId25"/>
    <p:sldId id="352" r:id="rId26"/>
    <p:sldId id="349" r:id="rId27"/>
    <p:sldId id="347" r:id="rId28"/>
    <p:sldId id="338" r:id="rId29"/>
    <p:sldId id="342" r:id="rId30"/>
    <p:sldId id="365" r:id="rId31"/>
    <p:sldId id="348" r:id="rId32"/>
    <p:sldId id="343" r:id="rId33"/>
    <p:sldId id="339" r:id="rId34"/>
    <p:sldId id="340" r:id="rId35"/>
    <p:sldId id="351" r:id="rId3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93"/>
    <a:srgbClr val="FFEDD1"/>
    <a:srgbClr val="F96FC8"/>
    <a:srgbClr val="E60A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112" d="100"/>
          <a:sy n="112" d="100"/>
        </p:scale>
        <p:origin x="150" y="52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99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659" cy="498056"/>
          </a:xfrm>
          <a:prstGeom prst="rect">
            <a:avLst/>
          </a:prstGeom>
        </p:spPr>
        <p:txBody>
          <a:bodyPr vert="horz" lIns="91432" tIns="45716" rIns="91432" bIns="45716" rtlCol="0"/>
          <a:lstStyle>
            <a:lvl1pPr algn="l" latinLnBrk="0">
              <a:defRPr kumimoji="1" lang="ja-JP" sz="1200"/>
            </a:lvl1pPr>
          </a:lstStyle>
          <a:p>
            <a:endParaRPr kumimoji="1" lang="ja-JP" dirty="0">
              <a:latin typeface="Meiryo UI" panose="020B0604030504040204" pitchFamily="50" charset="-128"/>
            </a:endParaRPr>
          </a:p>
        </p:txBody>
      </p:sp>
      <p:sp>
        <p:nvSpPr>
          <p:cNvPr id="4" name="フッター プレースホルダー 3"/>
          <p:cNvSpPr>
            <a:spLocks noGrp="1"/>
          </p:cNvSpPr>
          <p:nvPr>
            <p:ph type="ftr" sz="quarter" idx="2"/>
          </p:nvPr>
        </p:nvSpPr>
        <p:spPr>
          <a:xfrm>
            <a:off x="1" y="9428585"/>
            <a:ext cx="2945659" cy="498055"/>
          </a:xfrm>
          <a:prstGeom prst="rect">
            <a:avLst/>
          </a:prstGeom>
        </p:spPr>
        <p:txBody>
          <a:bodyPr vert="horz" lIns="91432" tIns="45716" rIns="91432" bIns="45716" rtlCol="0" anchor="b"/>
          <a:lstStyle>
            <a:lvl1pPr algn="l" latinLnBrk="0">
              <a:defRPr kumimoji="1" lang="ja-JP" sz="1200"/>
            </a:lvl1pPr>
          </a:lstStyle>
          <a:p>
            <a:endParaRPr kumimoji="1" lang="ja-JP" dirty="0">
              <a:latin typeface="Meiryo UI" panose="020B0604030504040204" pitchFamily="50" charset="-128"/>
            </a:endParaRPr>
          </a:p>
        </p:txBody>
      </p:sp>
      <p:sp>
        <p:nvSpPr>
          <p:cNvPr id="5" name="スライド番号プレースホルダー 4"/>
          <p:cNvSpPr>
            <a:spLocks noGrp="1"/>
          </p:cNvSpPr>
          <p:nvPr>
            <p:ph type="sldNum" sz="quarter" idx="3"/>
          </p:nvPr>
        </p:nvSpPr>
        <p:spPr>
          <a:xfrm>
            <a:off x="3850444" y="9428585"/>
            <a:ext cx="2945659" cy="498055"/>
          </a:xfrm>
          <a:prstGeom prst="rect">
            <a:avLst/>
          </a:prstGeom>
        </p:spPr>
        <p:txBody>
          <a:bodyPr vert="horz" lIns="91432" tIns="45716" rIns="91432" bIns="45716" rtlCol="0" anchor="b"/>
          <a:lstStyle>
            <a:lvl1pPr algn="r" latinLnBrk="0">
              <a:defRPr kumimoji="1" lang="ja-JP" sz="1200"/>
            </a:lvl1pPr>
          </a:lstStyle>
          <a:p>
            <a:fld id="{73F7AA83-DE31-4E93-AB07-EF7FB05F6670}" type="slidenum">
              <a:rPr kumimoji="1" lang="ja-JP">
                <a:latin typeface="Meiryo UI" panose="020B0604030504040204" pitchFamily="50" charset="-128"/>
              </a:rPr>
              <a:t>‹#›</a:t>
            </a:fld>
            <a:endParaRPr kumimoji="1" lang="ja-JP" dirty="0">
              <a:latin typeface="Meiryo UI" panose="020B0604030504040204" pitchFamily="50" charset="-128"/>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659" cy="498056"/>
          </a:xfrm>
          <a:prstGeom prst="rect">
            <a:avLst/>
          </a:prstGeom>
        </p:spPr>
        <p:txBody>
          <a:bodyPr vert="horz" lIns="91432" tIns="45716" rIns="91432" bIns="45716" rtlCol="0"/>
          <a:lstStyle>
            <a:lvl1pPr algn="l" latinLnBrk="0">
              <a:defRPr kumimoji="1" lang="ja-JP" sz="1200">
                <a:latin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50444" y="0"/>
            <a:ext cx="2945659" cy="498056"/>
          </a:xfrm>
          <a:prstGeom prst="rect">
            <a:avLst/>
          </a:prstGeom>
        </p:spPr>
        <p:txBody>
          <a:bodyPr vert="horz" lIns="91432" tIns="45716" rIns="91432" bIns="45716" rtlCol="0"/>
          <a:lstStyle>
            <a:lvl1pPr algn="r" latinLnBrk="0">
              <a:defRPr kumimoji="1" lang="ja-JP" sz="1200">
                <a:latin typeface="Meiryo UI" panose="020B0604030504040204" pitchFamily="50" charset="-128"/>
              </a:defRPr>
            </a:lvl1pPr>
          </a:lstStyle>
          <a:p>
            <a:fld id="{C611EF64-F73B-4314-BB6F-BC0937BBDF19}" type="datetimeFigureOut">
              <a:rPr lang="en-US" altLang="ja-JP" smtClean="0"/>
              <a:pPr/>
              <a:t>4/7/2022</a:t>
            </a:fld>
            <a:endParaRPr lang="ja-JP" altLang="en-US" dirty="0"/>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2" tIns="45716" rIns="91432" bIns="45716" rtlCol="0" anchor="ctr"/>
          <a:lstStyle/>
          <a:p>
            <a:endParaRPr kumimoji="1" lang="ja-JP" dirty="0"/>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32" tIns="45716" rIns="91432" bIns="45716" rtlCol="0"/>
          <a:lstStyle/>
          <a:p>
            <a:pPr lvl="0"/>
            <a:r>
              <a:rPr kumimoji="1" lang="ja-JP" dirty="0"/>
              <a:t>マスター テキストのスタイルを編集するには、ここをクリック</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p:txBody>
      </p:sp>
      <p:sp>
        <p:nvSpPr>
          <p:cNvPr id="6" name="フッター プレースホルダー 5"/>
          <p:cNvSpPr>
            <a:spLocks noGrp="1"/>
          </p:cNvSpPr>
          <p:nvPr>
            <p:ph type="ftr" sz="quarter" idx="4"/>
          </p:nvPr>
        </p:nvSpPr>
        <p:spPr>
          <a:xfrm>
            <a:off x="1" y="9428585"/>
            <a:ext cx="2945659" cy="498055"/>
          </a:xfrm>
          <a:prstGeom prst="rect">
            <a:avLst/>
          </a:prstGeom>
        </p:spPr>
        <p:txBody>
          <a:bodyPr vert="horz" lIns="91432" tIns="45716" rIns="91432" bIns="45716" rtlCol="0" anchor="b"/>
          <a:lstStyle>
            <a:lvl1pPr algn="l" latinLnBrk="0">
              <a:defRPr kumimoji="1" lang="ja-JP" sz="1200">
                <a:latin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0444" y="9428585"/>
            <a:ext cx="2945659" cy="498055"/>
          </a:xfrm>
          <a:prstGeom prst="rect">
            <a:avLst/>
          </a:prstGeom>
        </p:spPr>
        <p:txBody>
          <a:bodyPr vert="horz" lIns="91432" tIns="45716" rIns="91432" bIns="45716" rtlCol="0" anchor="b"/>
          <a:lstStyle>
            <a:lvl1pPr algn="r" latinLnBrk="0">
              <a:defRPr kumimoji="1" lang="ja-JP" sz="1200">
                <a:latin typeface="Meiryo UI" panose="020B0604030504040204" pitchFamily="50" charset="-128"/>
              </a:defRPr>
            </a:lvl1pPr>
          </a:lstStyle>
          <a:p>
            <a:fld id="{935E2820-AFE1-45FA-949E-17BDB534E1DC}" type="slidenum">
              <a:rPr lang="en-US" altLang="ja-JP" smtClean="0"/>
              <a:pPr/>
              <a:t>‹#›</a:t>
            </a:fld>
            <a:endParaRPr lang="en-US" altLang="ja-JP" dirty="0"/>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lang="ja-JP" sz="1200" kern="1200">
        <a:solidFill>
          <a:schemeClr val="tx1"/>
        </a:solidFill>
        <a:latin typeface="Meiryo UI" panose="020B0604030504040204" pitchFamily="50" charset="-128"/>
        <a:ea typeface="+mn-ea"/>
        <a:cs typeface="+mn-cs"/>
      </a:defRPr>
    </a:lvl1pPr>
    <a:lvl2pPr marL="457200" algn="l" defTabSz="914400" rtl="0" eaLnBrk="1" latinLnBrk="0" hangingPunct="1">
      <a:defRPr kumimoji="1" lang="ja-JP" sz="1200" kern="1200">
        <a:solidFill>
          <a:schemeClr val="tx1"/>
        </a:solidFill>
        <a:latin typeface="Meiryo UI" panose="020B0604030504040204" pitchFamily="50" charset="-128"/>
        <a:ea typeface="+mn-ea"/>
        <a:cs typeface="+mn-cs"/>
      </a:defRPr>
    </a:lvl2pPr>
    <a:lvl3pPr marL="914400" algn="l" defTabSz="914400" rtl="0" eaLnBrk="1" latinLnBrk="0" hangingPunct="1">
      <a:defRPr kumimoji="1" lang="ja-JP" sz="1200" kern="1200">
        <a:solidFill>
          <a:schemeClr val="tx1"/>
        </a:solidFill>
        <a:latin typeface="Meiryo UI" panose="020B0604030504040204" pitchFamily="50" charset="-128"/>
        <a:ea typeface="+mn-ea"/>
        <a:cs typeface="+mn-cs"/>
      </a:defRPr>
    </a:lvl3pPr>
    <a:lvl4pPr marL="1371600" algn="l" defTabSz="914400" rtl="0" eaLnBrk="1" latinLnBrk="0" hangingPunct="1">
      <a:defRPr kumimoji="1" lang="ja-JP" sz="1200" kern="1200">
        <a:solidFill>
          <a:schemeClr val="tx1"/>
        </a:solidFill>
        <a:latin typeface="Meiryo UI" panose="020B0604030504040204" pitchFamily="50" charset="-128"/>
        <a:ea typeface="+mn-ea"/>
        <a:cs typeface="+mn-cs"/>
      </a:defRPr>
    </a:lvl4pPr>
    <a:lvl5pPr marL="1828800" algn="l" defTabSz="914400" rtl="0" eaLnBrk="1" latinLnBrk="0" hangingPunct="1">
      <a:defRPr kumimoji="1" lang="ja-JP" sz="1200" kern="1200">
        <a:solidFill>
          <a:schemeClr val="tx1"/>
        </a:solidFill>
        <a:latin typeface="Meiryo UI" panose="020B0604030504040204" pitchFamily="50" charset="-128"/>
        <a:ea typeface="+mn-ea"/>
        <a:cs typeface="+mn-cs"/>
      </a:defRPr>
    </a:lvl5pPr>
    <a:lvl6pPr marL="2286000" algn="l" defTabSz="914400" rtl="0" eaLnBrk="1" latinLnBrk="0" hangingPunct="1">
      <a:defRPr kumimoji="1" lang="ja-JP" sz="1200" kern="1200">
        <a:solidFill>
          <a:schemeClr val="tx1"/>
        </a:solidFill>
        <a:latin typeface="+mn-lt"/>
        <a:ea typeface="+mn-ea"/>
        <a:cs typeface="+mn-cs"/>
      </a:defRPr>
    </a:lvl6pPr>
    <a:lvl7pPr marL="2743200" algn="l" defTabSz="914400" rtl="0" eaLnBrk="1" latinLnBrk="0" hangingPunct="1">
      <a:defRPr kumimoji="1" lang="ja-JP" sz="1200" kern="1200">
        <a:solidFill>
          <a:schemeClr val="tx1"/>
        </a:solidFill>
        <a:latin typeface="+mn-lt"/>
        <a:ea typeface="+mn-ea"/>
        <a:cs typeface="+mn-cs"/>
      </a:defRPr>
    </a:lvl7pPr>
    <a:lvl8pPr marL="3200400" algn="l" defTabSz="914400" rtl="0" eaLnBrk="1" latinLnBrk="0" hangingPunct="1">
      <a:defRPr kumimoji="1" lang="ja-JP" sz="1200" kern="1200">
        <a:solidFill>
          <a:schemeClr val="tx1"/>
        </a:solidFill>
        <a:latin typeface="+mn-lt"/>
        <a:ea typeface="+mn-ea"/>
        <a:cs typeface="+mn-cs"/>
      </a:defRPr>
    </a:lvl8pPr>
    <a:lvl9pPr marL="3657600" algn="l" defTabSz="914400" rtl="0" eaLnBrk="1" latinLnBrk="0" hangingPunct="1">
      <a:defRPr kumimoji="1" lang="ja-JP"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p>
        </p:txBody>
      </p:sp>
      <p:sp>
        <p:nvSpPr>
          <p:cNvPr id="4" name="スライド番号プレースホルダー 3"/>
          <p:cNvSpPr>
            <a:spLocks noGrp="1"/>
          </p:cNvSpPr>
          <p:nvPr>
            <p:ph type="sldNum" sz="quarter" idx="10"/>
          </p:nvPr>
        </p:nvSpPr>
        <p:spPr/>
        <p:txBody>
          <a:bodyPr/>
          <a:lstStyle/>
          <a:p>
            <a:fld id="{935E2820-AFE1-45FA-949E-17BDB534E1DC}" type="slidenum">
              <a:rPr kumimoji="1" lang="en-US" altLang="ja-JP" smtClean="0"/>
              <a:t>1</a:t>
            </a:fld>
            <a:endParaRPr kumimoji="1" lang="ja-JP"/>
          </a:p>
        </p:txBody>
      </p:sp>
    </p:spTree>
    <p:extLst>
      <p:ext uri="{BB962C8B-B14F-4D97-AF65-F5344CB8AC3E}">
        <p14:creationId xmlns:p14="http://schemas.microsoft.com/office/powerpoint/2010/main" val="15696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5038" eaLnBrk="1" hangingPunct="1">
              <a:spcBef>
                <a:spcPct val="0"/>
              </a:spcBef>
            </a:pPr>
            <a:endParaRPr lang="ja-JP" altLang="en-US"/>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5038">
              <a:defRPr kumimoji="1">
                <a:solidFill>
                  <a:schemeClr val="tx1"/>
                </a:solidFill>
                <a:latin typeface="Calibri" panose="020F0502020204030204" pitchFamily="34" charset="0"/>
                <a:ea typeface="ＭＳ Ｐゴシック" panose="020B0600070205080204" pitchFamily="50" charset="-128"/>
              </a:defRPr>
            </a:lvl1pPr>
            <a:lvl2pPr marL="733425" indent="-282575" defTabSz="935038">
              <a:defRPr kumimoji="1">
                <a:solidFill>
                  <a:schemeClr val="tx1"/>
                </a:solidFill>
                <a:latin typeface="Calibri" panose="020F0502020204030204" pitchFamily="34" charset="0"/>
                <a:ea typeface="ＭＳ Ｐゴシック" panose="020B0600070205080204" pitchFamily="50" charset="-128"/>
              </a:defRPr>
            </a:lvl2pPr>
            <a:lvl3pPr marL="1130300" indent="-225425" defTabSz="935038">
              <a:defRPr kumimoji="1">
                <a:solidFill>
                  <a:schemeClr val="tx1"/>
                </a:solidFill>
                <a:latin typeface="Calibri" panose="020F0502020204030204" pitchFamily="34" charset="0"/>
                <a:ea typeface="ＭＳ Ｐゴシック" panose="020B0600070205080204" pitchFamily="50" charset="-128"/>
              </a:defRPr>
            </a:lvl3pPr>
            <a:lvl4pPr marL="1582738" indent="-225425" defTabSz="935038">
              <a:defRPr kumimoji="1">
                <a:solidFill>
                  <a:schemeClr val="tx1"/>
                </a:solidFill>
                <a:latin typeface="Calibri" panose="020F0502020204030204" pitchFamily="34" charset="0"/>
                <a:ea typeface="ＭＳ Ｐゴシック" panose="020B0600070205080204" pitchFamily="50" charset="-128"/>
              </a:defRPr>
            </a:lvl4pPr>
            <a:lvl5pPr marL="2033588" indent="-225425" defTabSz="935038">
              <a:defRPr kumimoji="1">
                <a:solidFill>
                  <a:schemeClr val="tx1"/>
                </a:solidFill>
                <a:latin typeface="Calibri" panose="020F0502020204030204" pitchFamily="34" charset="0"/>
                <a:ea typeface="ＭＳ Ｐゴシック" panose="020B0600070205080204" pitchFamily="50" charset="-128"/>
              </a:defRPr>
            </a:lvl5pPr>
            <a:lvl6pPr marL="2490788" indent="-225425" defTabSz="9350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47988" indent="-225425" defTabSz="9350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05188" indent="-225425" defTabSz="9350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62388" indent="-225425" defTabSz="9350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71DB140-7E22-4448-9041-C3B1BFBE9270}" type="slidenum">
              <a:rPr lang="ja-JP" altLang="en-US" smtClean="0"/>
              <a:pPr fontAlgn="base">
                <a:spcBef>
                  <a:spcPct val="0"/>
                </a:spcBef>
                <a:spcAft>
                  <a:spcPct val="0"/>
                </a:spcAft>
              </a:pPr>
              <a:t>3</a:t>
            </a:fld>
            <a:endParaRPr lang="ja-JP" altLang="en-US"/>
          </a:p>
        </p:txBody>
      </p:sp>
    </p:spTree>
    <p:extLst>
      <p:ext uri="{BB962C8B-B14F-4D97-AF65-F5344CB8AC3E}">
        <p14:creationId xmlns:p14="http://schemas.microsoft.com/office/powerpoint/2010/main" val="593871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4962">
              <a:spcBef>
                <a:spcPct val="0"/>
              </a:spcBef>
            </a:pPr>
            <a:endParaRPr lang="ja-JP" altLang="en-US"/>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4962">
              <a:defRPr kumimoji="1">
                <a:solidFill>
                  <a:schemeClr val="tx1"/>
                </a:solidFill>
                <a:latin typeface="Calibri" panose="020F0502020204030204" pitchFamily="34" charset="0"/>
                <a:ea typeface="ＭＳ Ｐゴシック" panose="020B0600070205080204" pitchFamily="50" charset="-128"/>
              </a:defRPr>
            </a:lvl1pPr>
            <a:lvl2pPr marL="733366" indent="-282552" defTabSz="934962">
              <a:defRPr kumimoji="1">
                <a:solidFill>
                  <a:schemeClr val="tx1"/>
                </a:solidFill>
                <a:latin typeface="Calibri" panose="020F0502020204030204" pitchFamily="34" charset="0"/>
                <a:ea typeface="ＭＳ Ｐゴシック" panose="020B0600070205080204" pitchFamily="50" charset="-128"/>
              </a:defRPr>
            </a:lvl2pPr>
            <a:lvl3pPr marL="1130208" indent="-225406" defTabSz="934962">
              <a:defRPr kumimoji="1">
                <a:solidFill>
                  <a:schemeClr val="tx1"/>
                </a:solidFill>
                <a:latin typeface="Calibri" panose="020F0502020204030204" pitchFamily="34" charset="0"/>
                <a:ea typeface="ＭＳ Ｐゴシック" panose="020B0600070205080204" pitchFamily="50" charset="-128"/>
              </a:defRPr>
            </a:lvl3pPr>
            <a:lvl4pPr marL="1582610" indent="-225406" defTabSz="934962">
              <a:defRPr kumimoji="1">
                <a:solidFill>
                  <a:schemeClr val="tx1"/>
                </a:solidFill>
                <a:latin typeface="Calibri" panose="020F0502020204030204" pitchFamily="34" charset="0"/>
                <a:ea typeface="ＭＳ Ｐゴシック" panose="020B0600070205080204" pitchFamily="50" charset="-128"/>
              </a:defRPr>
            </a:lvl4pPr>
            <a:lvl5pPr marL="2033423" indent="-225406" defTabSz="934962">
              <a:defRPr kumimoji="1">
                <a:solidFill>
                  <a:schemeClr val="tx1"/>
                </a:solidFill>
                <a:latin typeface="Calibri" panose="020F0502020204030204" pitchFamily="34" charset="0"/>
                <a:ea typeface="ＭＳ Ｐゴシック" panose="020B0600070205080204" pitchFamily="50" charset="-128"/>
              </a:defRPr>
            </a:lvl5pPr>
            <a:lvl6pPr marL="2490586" indent="-225406" defTabSz="934962"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47749" indent="-225406" defTabSz="934962"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04911" indent="-225406" defTabSz="934962"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62074" indent="-225406" defTabSz="934962"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C6F5370-6E05-49BA-9ECE-F08C0E356C22}" type="slidenum">
              <a:rPr lang="ja-JP" altLang="en-US" smtClean="0"/>
              <a:pPr fontAlgn="base">
                <a:spcBef>
                  <a:spcPct val="0"/>
                </a:spcBef>
                <a:spcAft>
                  <a:spcPct val="0"/>
                </a:spcAft>
              </a:pPr>
              <a:t>4</a:t>
            </a:fld>
            <a:endParaRPr lang="ja-JP" altLang="en-US"/>
          </a:p>
        </p:txBody>
      </p:sp>
    </p:spTree>
    <p:extLst>
      <p:ext uri="{BB962C8B-B14F-4D97-AF65-F5344CB8AC3E}">
        <p14:creationId xmlns:p14="http://schemas.microsoft.com/office/powerpoint/2010/main" val="176943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4962">
              <a:spcBef>
                <a:spcPct val="0"/>
              </a:spcBef>
            </a:pPr>
            <a:endParaRPr lang="ja-JP" altLang="en-US"/>
          </a:p>
        </p:txBody>
      </p:sp>
      <p:sp>
        <p:nvSpPr>
          <p:cNvPr id="614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4962">
              <a:defRPr kumimoji="1">
                <a:solidFill>
                  <a:schemeClr val="tx1"/>
                </a:solidFill>
                <a:latin typeface="Calibri" panose="020F0502020204030204" pitchFamily="34" charset="0"/>
                <a:ea typeface="ＭＳ Ｐゴシック" panose="020B0600070205080204" pitchFamily="50" charset="-128"/>
              </a:defRPr>
            </a:lvl1pPr>
            <a:lvl2pPr marL="733366" indent="-282552" defTabSz="934962">
              <a:defRPr kumimoji="1">
                <a:solidFill>
                  <a:schemeClr val="tx1"/>
                </a:solidFill>
                <a:latin typeface="Calibri" panose="020F0502020204030204" pitchFamily="34" charset="0"/>
                <a:ea typeface="ＭＳ Ｐゴシック" panose="020B0600070205080204" pitchFamily="50" charset="-128"/>
              </a:defRPr>
            </a:lvl2pPr>
            <a:lvl3pPr marL="1130208" indent="-225406" defTabSz="934962">
              <a:defRPr kumimoji="1">
                <a:solidFill>
                  <a:schemeClr val="tx1"/>
                </a:solidFill>
                <a:latin typeface="Calibri" panose="020F0502020204030204" pitchFamily="34" charset="0"/>
                <a:ea typeface="ＭＳ Ｐゴシック" panose="020B0600070205080204" pitchFamily="50" charset="-128"/>
              </a:defRPr>
            </a:lvl3pPr>
            <a:lvl4pPr marL="1582610" indent="-225406" defTabSz="934962">
              <a:defRPr kumimoji="1">
                <a:solidFill>
                  <a:schemeClr val="tx1"/>
                </a:solidFill>
                <a:latin typeface="Calibri" panose="020F0502020204030204" pitchFamily="34" charset="0"/>
                <a:ea typeface="ＭＳ Ｐゴシック" panose="020B0600070205080204" pitchFamily="50" charset="-128"/>
              </a:defRPr>
            </a:lvl4pPr>
            <a:lvl5pPr marL="2033423" indent="-225406" defTabSz="934962">
              <a:defRPr kumimoji="1">
                <a:solidFill>
                  <a:schemeClr val="tx1"/>
                </a:solidFill>
                <a:latin typeface="Calibri" panose="020F0502020204030204" pitchFamily="34" charset="0"/>
                <a:ea typeface="ＭＳ Ｐゴシック" panose="020B0600070205080204" pitchFamily="50" charset="-128"/>
              </a:defRPr>
            </a:lvl5pPr>
            <a:lvl6pPr marL="2490586" indent="-225406" defTabSz="934962"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47749" indent="-225406" defTabSz="934962"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04911" indent="-225406" defTabSz="934962"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62074" indent="-225406" defTabSz="934962"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D37A1806-0F9A-4B6E-AA97-66125C989041}" type="slidenum">
              <a:rPr lang="ja-JP" altLang="en-US" smtClean="0"/>
              <a:pPr fontAlgn="base">
                <a:spcBef>
                  <a:spcPct val="0"/>
                </a:spcBef>
                <a:spcAft>
                  <a:spcPct val="0"/>
                </a:spcAft>
              </a:pPr>
              <a:t>5</a:t>
            </a:fld>
            <a:endParaRPr lang="ja-JP" altLang="en-US"/>
          </a:p>
        </p:txBody>
      </p:sp>
    </p:spTree>
    <p:extLst>
      <p:ext uri="{BB962C8B-B14F-4D97-AF65-F5344CB8AC3E}">
        <p14:creationId xmlns:p14="http://schemas.microsoft.com/office/powerpoint/2010/main" val="310867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p>
        </p:txBody>
      </p:sp>
      <p:sp>
        <p:nvSpPr>
          <p:cNvPr id="4" name="スライド番号プレースホルダー 3"/>
          <p:cNvSpPr>
            <a:spLocks noGrp="1"/>
          </p:cNvSpPr>
          <p:nvPr>
            <p:ph type="sldNum" sz="quarter" idx="10"/>
          </p:nvPr>
        </p:nvSpPr>
        <p:spPr/>
        <p:txBody>
          <a:bodyPr/>
          <a:lstStyle/>
          <a:p>
            <a:fld id="{77542409-6A04-4DC6-AC3A-D3758287A8F2}" type="slidenum">
              <a:rPr kumimoji="1" lang="en-US" altLang="ja-JP" smtClean="0"/>
              <a:t>21</a:t>
            </a:fld>
            <a:endParaRPr kumimoji="1" lang="ja-JP"/>
          </a:p>
        </p:txBody>
      </p:sp>
    </p:spTree>
    <p:extLst>
      <p:ext uri="{BB962C8B-B14F-4D97-AF65-F5344CB8AC3E}">
        <p14:creationId xmlns:p14="http://schemas.microsoft.com/office/powerpoint/2010/main" val="390807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23</a:t>
            </a:fld>
            <a:endParaRPr lang="en-US" altLang="ja-JP" dirty="0"/>
          </a:p>
        </p:txBody>
      </p:sp>
    </p:spTree>
    <p:extLst>
      <p:ext uri="{BB962C8B-B14F-4D97-AF65-F5344CB8AC3E}">
        <p14:creationId xmlns:p14="http://schemas.microsoft.com/office/powerpoint/2010/main" val="296371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p>
        </p:txBody>
      </p:sp>
      <p:sp>
        <p:nvSpPr>
          <p:cNvPr id="4" name="スライド番号プレースホルダー 3"/>
          <p:cNvSpPr>
            <a:spLocks noGrp="1"/>
          </p:cNvSpPr>
          <p:nvPr>
            <p:ph type="sldNum" sz="quarter" idx="10"/>
          </p:nvPr>
        </p:nvSpPr>
        <p:spPr/>
        <p:txBody>
          <a:bodyPr/>
          <a:lstStyle/>
          <a:p>
            <a:fld id="{77542409-6A04-4DC6-AC3A-D3758287A8F2}" type="slidenum">
              <a:rPr kumimoji="1" lang="en-US" altLang="ja-JP" smtClean="0"/>
              <a:t>25</a:t>
            </a:fld>
            <a:endParaRPr kumimoji="1" lang="ja-JP"/>
          </a:p>
        </p:txBody>
      </p:sp>
    </p:spTree>
    <p:extLst>
      <p:ext uri="{BB962C8B-B14F-4D97-AF65-F5344CB8AC3E}">
        <p14:creationId xmlns:p14="http://schemas.microsoft.com/office/powerpoint/2010/main" val="3850124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65213" y="304800"/>
            <a:ext cx="7091361" cy="2793906"/>
          </a:xfrm>
        </p:spPr>
        <p:txBody>
          <a:bodyPr anchor="b">
            <a:normAutofit/>
          </a:bodyPr>
          <a:lstStyle>
            <a:lvl1pPr algn="l" latinLnBrk="0">
              <a:lnSpc>
                <a:spcPct val="80000"/>
              </a:lnSpc>
              <a:defRPr kumimoji="1" lang="ja-JP" sz="6600"/>
            </a:lvl1pPr>
          </a:lstStyle>
          <a:p>
            <a:r>
              <a:rPr kumimoji="1" lang="ja-JP" altLang="en-US"/>
              <a:t>マスター タイトルの書式設定</a:t>
            </a:r>
            <a:endParaRPr kumimoji="1" lang="ja-JP" dirty="0"/>
          </a:p>
        </p:txBody>
      </p:sp>
      <p:sp>
        <p:nvSpPr>
          <p:cNvPr id="3" name="サブタイトル 2"/>
          <p:cNvSpPr>
            <a:spLocks noGrp="1"/>
          </p:cNvSpPr>
          <p:nvPr>
            <p:ph type="subTitle" idx="1"/>
          </p:nvPr>
        </p:nvSpPr>
        <p:spPr>
          <a:xfrm>
            <a:off x="1065213" y="3108804"/>
            <a:ext cx="7091361" cy="838200"/>
          </a:xfrm>
        </p:spPr>
        <p:txBody>
          <a:bodyPr/>
          <a:lstStyle>
            <a:lvl1pPr marL="0" indent="0" algn="l" latinLnBrk="0">
              <a:spcBef>
                <a:spcPts val="0"/>
              </a:spcBef>
              <a:buNone/>
              <a:defRPr kumimoji="1" lang="ja-JP" sz="2400">
                <a:solidFill>
                  <a:schemeClr val="accent2"/>
                </a:solidFill>
              </a:defRPr>
            </a:lvl1pPr>
            <a:lvl2pPr marL="457200" indent="0" algn="ctr" latinLnBrk="0">
              <a:buNone/>
              <a:defRPr kumimoji="1" lang="ja-JP" sz="2000"/>
            </a:lvl2pPr>
            <a:lvl3pPr marL="914400" indent="0" algn="ctr" latinLnBrk="0">
              <a:buNone/>
              <a:defRPr kumimoji="1" lang="ja-JP" sz="1800"/>
            </a:lvl3pPr>
            <a:lvl4pPr marL="1371600" indent="0" algn="ctr" latinLnBrk="0">
              <a:buNone/>
              <a:defRPr kumimoji="1" lang="ja-JP" sz="1600"/>
            </a:lvl4pPr>
            <a:lvl5pPr marL="1828800" indent="0" algn="ctr" latinLnBrk="0">
              <a:buNone/>
              <a:defRPr kumimoji="1" lang="ja-JP" sz="1600"/>
            </a:lvl5pPr>
            <a:lvl6pPr marL="2286000" indent="0" algn="ctr" latinLnBrk="0">
              <a:buNone/>
              <a:defRPr kumimoji="1" lang="ja-JP" sz="1600"/>
            </a:lvl6pPr>
            <a:lvl7pPr marL="2743200" indent="0" algn="ctr" latinLnBrk="0">
              <a:buNone/>
              <a:defRPr kumimoji="1" lang="ja-JP" sz="1600"/>
            </a:lvl7pPr>
            <a:lvl8pPr marL="3200400" indent="0" algn="ctr" latinLnBrk="0">
              <a:buNone/>
              <a:defRPr kumimoji="1" lang="ja-JP" sz="1600"/>
            </a:lvl8pPr>
            <a:lvl9pPr marL="3657600" indent="0" algn="ctr" latinLnBrk="0">
              <a:buNone/>
              <a:defRPr kumimoji="1" lang="ja-JP" sz="1600"/>
            </a:lvl9pPr>
          </a:lstStyle>
          <a:p>
            <a:r>
              <a:rPr kumimoji="1" lang="ja-JP" altLang="en-US"/>
              <a:t>マスター サブタイトルの書式設定</a:t>
            </a:r>
            <a:endParaRPr kumimoji="1" lang="ja-JP" dirty="0"/>
          </a:p>
        </p:txBody>
      </p:sp>
      <p:sp>
        <p:nvSpPr>
          <p:cNvPr id="8" name="日付プレースホルダー 7"/>
          <p:cNvSpPr>
            <a:spLocks noGrp="1"/>
          </p:cNvSpPr>
          <p:nvPr>
            <p:ph type="dt" sz="half" idx="10"/>
          </p:nvPr>
        </p:nvSpPr>
        <p:spPr/>
        <p:txBody>
          <a:bodyPr/>
          <a:lstStyle/>
          <a:p>
            <a:fld id="{3C043FF2-C48B-4EA6-88DB-BED7F6A9CAD1}" type="datetime1">
              <a:rPr lang="ja-JP" altLang="en-US" smtClean="0"/>
              <a:t>2022/4/7</a:t>
            </a:fld>
            <a:endParaRPr kumimoji="1" lang="ja-JP" dirty="0"/>
          </a:p>
        </p:txBody>
      </p:sp>
      <p:sp>
        <p:nvSpPr>
          <p:cNvPr id="9" name="フッター プレースホルダー 8"/>
          <p:cNvSpPr>
            <a:spLocks noGrp="1"/>
          </p:cNvSpPr>
          <p:nvPr>
            <p:ph type="ftr" sz="quarter" idx="11"/>
          </p:nvPr>
        </p:nvSpPr>
        <p:spPr/>
        <p:txBody>
          <a:bodyPr/>
          <a:lstStyle/>
          <a:p>
            <a:endParaRPr kumimoji="1" lang="ja-JP"/>
          </a:p>
        </p:txBody>
      </p:sp>
      <p:sp>
        <p:nvSpPr>
          <p:cNvPr id="10" name="スライド番号プレースホルダー 9"/>
          <p:cNvSpPr>
            <a:spLocks noGrp="1"/>
          </p:cNvSpPr>
          <p:nvPr>
            <p:ph type="sldNum" sz="quarter" idx="12"/>
          </p:nvPr>
        </p:nvSpPr>
        <p:spPr/>
        <p:txBody>
          <a:bodyPr/>
          <a:lstStyle/>
          <a:p>
            <a:fld id="{8FDBFFB2-86D9-4B8F-A59A-553A60B94BBE}" type="slidenum">
              <a:pPr/>
              <a:t>‹#›</a:t>
            </a:fld>
            <a:endParaRPr kumimoji="1" lang="ja-JP"/>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p>
        </p:txBody>
      </p:sp>
      <p:sp>
        <p:nvSpPr>
          <p:cNvPr id="3" name="縦書きテキスト プレースホルダー 2"/>
          <p:cNvSpPr>
            <a:spLocks noGrp="1"/>
          </p:cNvSpPr>
          <p:nvPr>
            <p:ph type="body" orient="vert" idx="1"/>
          </p:nvPr>
        </p:nvSpPr>
        <p:spPr/>
        <p:txBody>
          <a:bodyPr vert="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dirty="0"/>
          </a:p>
        </p:txBody>
      </p:sp>
      <p:sp>
        <p:nvSpPr>
          <p:cNvPr id="4" name="日付プレースホルダー 3"/>
          <p:cNvSpPr>
            <a:spLocks noGrp="1"/>
          </p:cNvSpPr>
          <p:nvPr>
            <p:ph type="dt" sz="half" idx="10"/>
          </p:nvPr>
        </p:nvSpPr>
        <p:spPr/>
        <p:txBody>
          <a:bodyPr/>
          <a:lstStyle/>
          <a:p>
            <a:fld id="{A9D95770-AAD2-47D1-B4B5-448E7022838D}" type="datetime1">
              <a:rPr lang="ja-JP" altLang="en-US" smtClean="0"/>
              <a:t>2022/4/7</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8FDBFFB2-86D9-4B8F-A59A-553A60B94BBE}" type="slidenum">
              <a:t>‹#›</a:t>
            </a:fld>
            <a:endParaRPr kumimoji="1" lang="ja-JP"/>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865014" y="304801"/>
            <a:ext cx="1715800" cy="5410200"/>
          </a:xfrm>
        </p:spPr>
        <p:txBody>
          <a:bodyPr vert="vert"/>
          <a:lstStyle/>
          <a:p>
            <a:r>
              <a:rPr kumimoji="1" lang="ja-JP" altLang="en-US"/>
              <a:t>マスター タイトルの書式設定</a:t>
            </a:r>
            <a:endParaRPr kumimoji="1" lang="ja-JP" dirty="0"/>
          </a:p>
        </p:txBody>
      </p:sp>
      <p:sp>
        <p:nvSpPr>
          <p:cNvPr id="3" name="縦書きテキスト プレースホルダー 2"/>
          <p:cNvSpPr>
            <a:spLocks noGrp="1"/>
          </p:cNvSpPr>
          <p:nvPr>
            <p:ph type="body" orient="vert" idx="1"/>
          </p:nvPr>
        </p:nvSpPr>
        <p:spPr>
          <a:xfrm>
            <a:off x="2209800" y="304801"/>
            <a:ext cx="7502814" cy="5410200"/>
          </a:xfrm>
        </p:spPr>
        <p:txBody>
          <a:bodyPr vert="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dirty="0"/>
          </a:p>
        </p:txBody>
      </p:sp>
      <p:sp>
        <p:nvSpPr>
          <p:cNvPr id="4" name="日付プレースホルダー 3"/>
          <p:cNvSpPr>
            <a:spLocks noGrp="1"/>
          </p:cNvSpPr>
          <p:nvPr>
            <p:ph type="dt" sz="half" idx="10"/>
          </p:nvPr>
        </p:nvSpPr>
        <p:spPr/>
        <p:txBody>
          <a:bodyPr/>
          <a:lstStyle/>
          <a:p>
            <a:fld id="{80634959-1948-40E9-A6AC-FE20D7B60B2C}" type="datetime1">
              <a:rPr lang="ja-JP" altLang="en-US" smtClean="0"/>
              <a:t>2022/4/7</a:t>
            </a:fld>
            <a:endParaRPr kumimoji="1" lang="ja-JP"/>
          </a:p>
        </p:txBody>
      </p:sp>
      <p:sp>
        <p:nvSpPr>
          <p:cNvPr id="5" name="フッター プレースホルダー 4"/>
          <p:cNvSpPr>
            <a:spLocks noGrp="1"/>
          </p:cNvSpPr>
          <p:nvPr>
            <p:ph type="ftr" sz="quarter" idx="11"/>
          </p:nvPr>
        </p:nvSpPr>
        <p:spPr/>
        <p:txBody>
          <a:bodyPr/>
          <a:lstStyle/>
          <a:p>
            <a:endParaRPr kumimoji="1" lang="ja-JP" dirty="0"/>
          </a:p>
        </p:txBody>
      </p:sp>
      <p:sp>
        <p:nvSpPr>
          <p:cNvPr id="6" name="スライド番号プレースホルダー 5"/>
          <p:cNvSpPr>
            <a:spLocks noGrp="1"/>
          </p:cNvSpPr>
          <p:nvPr>
            <p:ph type="sldNum" sz="quarter" idx="12"/>
          </p:nvPr>
        </p:nvSpPr>
        <p:spPr/>
        <p:txBody>
          <a:bodyPr/>
          <a:lstStyle/>
          <a:p>
            <a:fld id="{8FDBFFB2-86D9-4B8F-A59A-553A60B94BBE}" type="slidenum">
              <a:t>‹#›</a:t>
            </a:fld>
            <a:endParaRPr kumimoji="1" lang="ja-JP"/>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4" name="日付プレースホルダー 3"/>
          <p:cNvSpPr>
            <a:spLocks noGrp="1"/>
          </p:cNvSpPr>
          <p:nvPr>
            <p:ph type="dt" sz="half" idx="10"/>
          </p:nvPr>
        </p:nvSpPr>
        <p:spPr/>
        <p:txBody>
          <a:bodyPr/>
          <a:lstStyle/>
          <a:p>
            <a:fld id="{A443441E-760A-4DDC-9915-8AD5BD3CC277}" type="datetime1">
              <a:rPr lang="ja-JP" altLang="en-US" smtClean="0"/>
              <a:t>2022/4/7</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8FDBFFB2-86D9-4B8F-A59A-553A60B94BBE}" type="slidenum">
              <a:t>‹#›</a:t>
            </a:fld>
            <a:endParaRPr kumimoji="1" lang="ja-JP"/>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180013" y="1600200"/>
            <a:ext cx="6400801" cy="2486025"/>
          </a:xfrm>
        </p:spPr>
        <p:txBody>
          <a:bodyPr anchor="b">
            <a:normAutofit/>
          </a:bodyPr>
          <a:lstStyle>
            <a:lvl1pPr latinLnBrk="0">
              <a:defRPr kumimoji="1" lang="ja-JP" sz="5200"/>
            </a:lvl1pPr>
          </a:lstStyle>
          <a:p>
            <a:r>
              <a:rPr kumimoji="1" lang="ja-JP" altLang="en-US"/>
              <a:t>マスター タイトルの書式設定</a:t>
            </a:r>
            <a:endParaRPr kumimoji="1" lang="ja-JP"/>
          </a:p>
        </p:txBody>
      </p:sp>
      <p:sp>
        <p:nvSpPr>
          <p:cNvPr id="3" name="テキスト プレースホルダー 2"/>
          <p:cNvSpPr>
            <a:spLocks noGrp="1"/>
          </p:cNvSpPr>
          <p:nvPr>
            <p:ph type="body" idx="1"/>
          </p:nvPr>
        </p:nvSpPr>
        <p:spPr>
          <a:xfrm>
            <a:off x="5180011" y="4105029"/>
            <a:ext cx="6400801" cy="914400"/>
          </a:xfrm>
        </p:spPr>
        <p:txBody>
          <a:bodyPr>
            <a:normAutofit/>
          </a:bodyPr>
          <a:lstStyle>
            <a:lvl1pPr marL="0" indent="0" latinLnBrk="0">
              <a:buNone/>
              <a:defRPr kumimoji="1" lang="ja-JP" sz="2000">
                <a:solidFill>
                  <a:schemeClr val="accent2"/>
                </a:solidFill>
              </a:defRPr>
            </a:lvl1pPr>
            <a:lvl2pPr marL="457200" indent="0" latinLnBrk="0">
              <a:buNone/>
              <a:defRPr kumimoji="1" lang="ja-JP" sz="2000">
                <a:solidFill>
                  <a:schemeClr val="tx1">
                    <a:tint val="75000"/>
                  </a:schemeClr>
                </a:solidFill>
              </a:defRPr>
            </a:lvl2pPr>
            <a:lvl3pPr marL="914400" indent="0" latinLnBrk="0">
              <a:buNone/>
              <a:defRPr kumimoji="1" lang="ja-JP" sz="1800">
                <a:solidFill>
                  <a:schemeClr val="tx1">
                    <a:tint val="75000"/>
                  </a:schemeClr>
                </a:solidFill>
              </a:defRPr>
            </a:lvl3pPr>
            <a:lvl4pPr marL="1371600" indent="0" latinLnBrk="0">
              <a:buNone/>
              <a:defRPr kumimoji="1" lang="ja-JP" sz="1600">
                <a:solidFill>
                  <a:schemeClr val="tx1">
                    <a:tint val="75000"/>
                  </a:schemeClr>
                </a:solidFill>
              </a:defRPr>
            </a:lvl4pPr>
            <a:lvl5pPr marL="1828800" indent="0" latinLnBrk="0">
              <a:buNone/>
              <a:defRPr kumimoji="1" lang="ja-JP" sz="1600">
                <a:solidFill>
                  <a:schemeClr val="tx1">
                    <a:tint val="75000"/>
                  </a:schemeClr>
                </a:solidFill>
              </a:defRPr>
            </a:lvl5pPr>
            <a:lvl6pPr marL="2286000" indent="0" latinLnBrk="0">
              <a:buNone/>
              <a:defRPr kumimoji="1" lang="ja-JP" sz="1600">
                <a:solidFill>
                  <a:schemeClr val="tx1">
                    <a:tint val="75000"/>
                  </a:schemeClr>
                </a:solidFill>
              </a:defRPr>
            </a:lvl6pPr>
            <a:lvl7pPr marL="2743200" indent="0" latinLnBrk="0">
              <a:buNone/>
              <a:defRPr kumimoji="1" lang="ja-JP" sz="1600">
                <a:solidFill>
                  <a:schemeClr val="tx1">
                    <a:tint val="75000"/>
                  </a:schemeClr>
                </a:solidFill>
              </a:defRPr>
            </a:lvl7pPr>
            <a:lvl8pPr marL="3200400" indent="0" latinLnBrk="0">
              <a:buNone/>
              <a:defRPr kumimoji="1" lang="ja-JP" sz="1600">
                <a:solidFill>
                  <a:schemeClr val="tx1">
                    <a:tint val="75000"/>
                  </a:schemeClr>
                </a:solidFill>
              </a:defRPr>
            </a:lvl8pPr>
            <a:lvl9pPr marL="3657600" indent="0" latinLnBrk="0">
              <a:buNone/>
              <a:defRPr kumimoji="1" lang="ja-JP"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AE1F73D-85DF-488A-9DBB-BF94214943AC}" type="datetime1">
              <a:rPr lang="ja-JP" altLang="en-US" smtClean="0"/>
              <a:t>2022/4/7</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8FDBFFB2-86D9-4B8F-A59A-553A60B94BBE}" type="slidenum">
              <a:t>‹#›</a:t>
            </a:fld>
            <a:endParaRPr kumimoji="1" lang="ja-JP"/>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p>
        </p:txBody>
      </p:sp>
      <p:sp>
        <p:nvSpPr>
          <p:cNvPr id="3" name="コンテンツ プレースホルダー 2"/>
          <p:cNvSpPr>
            <a:spLocks noGrp="1"/>
          </p:cNvSpPr>
          <p:nvPr>
            <p:ph sz="half" idx="1"/>
          </p:nvPr>
        </p:nvSpPr>
        <p:spPr>
          <a:xfrm>
            <a:off x="2208213" y="1600200"/>
            <a:ext cx="4572000" cy="41148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4" name="コンテンツ プレースホルダー 3"/>
          <p:cNvSpPr>
            <a:spLocks noGrp="1"/>
          </p:cNvSpPr>
          <p:nvPr>
            <p:ph sz="half" idx="2"/>
          </p:nvPr>
        </p:nvSpPr>
        <p:spPr>
          <a:xfrm>
            <a:off x="7008813" y="1600200"/>
            <a:ext cx="4572000" cy="41148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5" name="日付プレースホルダー 4"/>
          <p:cNvSpPr>
            <a:spLocks noGrp="1"/>
          </p:cNvSpPr>
          <p:nvPr>
            <p:ph type="dt" sz="half" idx="10"/>
          </p:nvPr>
        </p:nvSpPr>
        <p:spPr/>
        <p:txBody>
          <a:bodyPr/>
          <a:lstStyle/>
          <a:p>
            <a:fld id="{1437189A-A2FA-47E0-896E-7CF9AF729DDC}" type="datetime1">
              <a:rPr lang="ja-JP" altLang="en-US" smtClean="0"/>
              <a:t>2022/4/7</a:t>
            </a:fld>
            <a:endParaRPr kumimoji="1" lang="ja-JP" dirty="0"/>
          </a:p>
        </p:txBody>
      </p:sp>
      <p:sp>
        <p:nvSpPr>
          <p:cNvPr id="6" name="フッター プレースホルダー 5"/>
          <p:cNvSpPr>
            <a:spLocks noGrp="1"/>
          </p:cNvSpPr>
          <p:nvPr>
            <p:ph type="ftr" sz="quarter" idx="11"/>
          </p:nvPr>
        </p:nvSpPr>
        <p:spPr/>
        <p:txBody>
          <a:bodyPr/>
          <a:lstStyle/>
          <a:p>
            <a:endParaRPr kumimoji="1" lang="ja-JP"/>
          </a:p>
        </p:txBody>
      </p:sp>
      <p:sp>
        <p:nvSpPr>
          <p:cNvPr id="7" name="スライド番号プレースホルダー 6"/>
          <p:cNvSpPr>
            <a:spLocks noGrp="1"/>
          </p:cNvSpPr>
          <p:nvPr>
            <p:ph type="sldNum" sz="quarter" idx="12"/>
          </p:nvPr>
        </p:nvSpPr>
        <p:spPr/>
        <p:txBody>
          <a:bodyPr/>
          <a:lstStyle/>
          <a:p>
            <a:fld id="{8FDBFFB2-86D9-4B8F-A59A-553A60B94BBE}" type="slidenum">
              <a:t>‹#›</a:t>
            </a:fld>
            <a:endParaRPr kumimoji="1" lang="ja-JP"/>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p>
        </p:txBody>
      </p:sp>
      <p:sp>
        <p:nvSpPr>
          <p:cNvPr id="3" name="テキスト プレースホルダー 2"/>
          <p:cNvSpPr>
            <a:spLocks noGrp="1"/>
          </p:cNvSpPr>
          <p:nvPr>
            <p:ph type="body" idx="1"/>
          </p:nvPr>
        </p:nvSpPr>
        <p:spPr>
          <a:xfrm>
            <a:off x="2208213" y="1600200"/>
            <a:ext cx="4572000" cy="823912"/>
          </a:xfrm>
        </p:spPr>
        <p:txBody>
          <a:bodyPr anchor="ctr">
            <a:noAutofit/>
          </a:bodyPr>
          <a:lstStyle>
            <a:lvl1pPr marL="0" indent="0" latinLnBrk="0">
              <a:spcBef>
                <a:spcPts val="0"/>
              </a:spcBef>
              <a:buNone/>
              <a:defRPr kumimoji="1" lang="ja-JP" sz="2100" b="0">
                <a:solidFill>
                  <a:schemeClr val="accent2"/>
                </a:solidFill>
              </a:defRPr>
            </a:lvl1pPr>
            <a:lvl2pPr marL="457200" indent="0" latinLnBrk="0">
              <a:buNone/>
              <a:defRPr kumimoji="1" lang="ja-JP" sz="2000" b="1"/>
            </a:lvl2pPr>
            <a:lvl3pPr marL="914400" indent="0" latinLnBrk="0">
              <a:buNone/>
              <a:defRPr kumimoji="1" lang="ja-JP" sz="1800" b="1"/>
            </a:lvl3pPr>
            <a:lvl4pPr marL="1371600" indent="0" latinLnBrk="0">
              <a:buNone/>
              <a:defRPr kumimoji="1" lang="ja-JP" sz="1600" b="1"/>
            </a:lvl4pPr>
            <a:lvl5pPr marL="1828800" indent="0" latinLnBrk="0">
              <a:buNone/>
              <a:defRPr kumimoji="1" lang="ja-JP" sz="1600" b="1"/>
            </a:lvl5pPr>
            <a:lvl6pPr marL="2286000" indent="0" latinLnBrk="0">
              <a:buNone/>
              <a:defRPr kumimoji="1" lang="ja-JP" sz="1600" b="1"/>
            </a:lvl6pPr>
            <a:lvl7pPr marL="2743200" indent="0" latinLnBrk="0">
              <a:buNone/>
              <a:defRPr kumimoji="1" lang="ja-JP" sz="1600" b="1"/>
            </a:lvl7pPr>
            <a:lvl8pPr marL="3200400" indent="0" latinLnBrk="0">
              <a:buNone/>
              <a:defRPr kumimoji="1" lang="ja-JP" sz="1600" b="1"/>
            </a:lvl8pPr>
            <a:lvl9pPr marL="3657600" indent="0" latinLnBrk="0">
              <a:buNone/>
              <a:defRPr kumimoji="1" lang="ja-JP"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2208213" y="2505075"/>
            <a:ext cx="4572000" cy="333756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5" name="テキスト プレースホルダー 4"/>
          <p:cNvSpPr>
            <a:spLocks noGrp="1"/>
          </p:cNvSpPr>
          <p:nvPr>
            <p:ph type="body" sz="quarter" idx="3"/>
          </p:nvPr>
        </p:nvSpPr>
        <p:spPr>
          <a:xfrm>
            <a:off x="7008813" y="1600200"/>
            <a:ext cx="4572000" cy="823912"/>
          </a:xfrm>
        </p:spPr>
        <p:txBody>
          <a:bodyPr anchor="ctr">
            <a:noAutofit/>
          </a:bodyPr>
          <a:lstStyle>
            <a:lvl1pPr marL="0" indent="0" latinLnBrk="0">
              <a:spcBef>
                <a:spcPts val="0"/>
              </a:spcBef>
              <a:buNone/>
              <a:defRPr kumimoji="1" lang="ja-JP" sz="2100" b="0">
                <a:solidFill>
                  <a:schemeClr val="accent2"/>
                </a:solidFill>
              </a:defRPr>
            </a:lvl1pPr>
            <a:lvl2pPr marL="457200" indent="0" latinLnBrk="0">
              <a:buNone/>
              <a:defRPr kumimoji="1" lang="ja-JP" sz="2000" b="1"/>
            </a:lvl2pPr>
            <a:lvl3pPr marL="914400" indent="0" latinLnBrk="0">
              <a:buNone/>
              <a:defRPr kumimoji="1" lang="ja-JP" sz="1800" b="1"/>
            </a:lvl3pPr>
            <a:lvl4pPr marL="1371600" indent="0" latinLnBrk="0">
              <a:buNone/>
              <a:defRPr kumimoji="1" lang="ja-JP" sz="1600" b="1"/>
            </a:lvl4pPr>
            <a:lvl5pPr marL="1828800" indent="0" latinLnBrk="0">
              <a:buNone/>
              <a:defRPr kumimoji="1" lang="ja-JP" sz="1600" b="1"/>
            </a:lvl5pPr>
            <a:lvl6pPr marL="2286000" indent="0" latinLnBrk="0">
              <a:buNone/>
              <a:defRPr kumimoji="1" lang="ja-JP" sz="1600" b="1"/>
            </a:lvl6pPr>
            <a:lvl7pPr marL="2743200" indent="0" latinLnBrk="0">
              <a:buNone/>
              <a:defRPr kumimoji="1" lang="ja-JP" sz="1600" b="1"/>
            </a:lvl7pPr>
            <a:lvl8pPr marL="3200400" indent="0" latinLnBrk="0">
              <a:buNone/>
              <a:defRPr kumimoji="1" lang="ja-JP" sz="1600" b="1"/>
            </a:lvl8pPr>
            <a:lvl9pPr marL="3657600" indent="0" latinLnBrk="0">
              <a:buNone/>
              <a:defRPr kumimoji="1" lang="ja-JP"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7008813" y="2505075"/>
            <a:ext cx="4572000" cy="333756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7" name="日付プレースホルダー 6"/>
          <p:cNvSpPr>
            <a:spLocks noGrp="1"/>
          </p:cNvSpPr>
          <p:nvPr>
            <p:ph type="dt" sz="half" idx="10"/>
          </p:nvPr>
        </p:nvSpPr>
        <p:spPr/>
        <p:txBody>
          <a:bodyPr/>
          <a:lstStyle/>
          <a:p>
            <a:fld id="{B7F51174-F8F0-4EB0-94FE-D8E99EC8F529}" type="datetime1">
              <a:rPr lang="ja-JP" altLang="en-US" smtClean="0"/>
              <a:t>2022/4/7</a:t>
            </a:fld>
            <a:endParaRPr kumimoji="1" lang="ja-JP"/>
          </a:p>
        </p:txBody>
      </p:sp>
      <p:sp>
        <p:nvSpPr>
          <p:cNvPr id="8" name="フッター プレースホルダー 7"/>
          <p:cNvSpPr>
            <a:spLocks noGrp="1"/>
          </p:cNvSpPr>
          <p:nvPr>
            <p:ph type="ftr" sz="quarter" idx="11"/>
          </p:nvPr>
        </p:nvSpPr>
        <p:spPr/>
        <p:txBody>
          <a:bodyPr/>
          <a:lstStyle/>
          <a:p>
            <a:endParaRPr kumimoji="1" lang="ja-JP"/>
          </a:p>
        </p:txBody>
      </p:sp>
      <p:sp>
        <p:nvSpPr>
          <p:cNvPr id="9" name="スライド番号プレースホルダー 8"/>
          <p:cNvSpPr>
            <a:spLocks noGrp="1"/>
          </p:cNvSpPr>
          <p:nvPr>
            <p:ph type="sldNum" sz="quarter" idx="12"/>
          </p:nvPr>
        </p:nvSpPr>
        <p:spPr/>
        <p:txBody>
          <a:bodyPr/>
          <a:lstStyle/>
          <a:p>
            <a:fld id="{8FDBFFB2-86D9-4B8F-A59A-553A60B94BBE}" type="slidenum">
              <a:t>‹#›</a:t>
            </a:fld>
            <a:endParaRPr kumimoji="1" lang="ja-JP"/>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p>
        </p:txBody>
      </p:sp>
      <p:sp>
        <p:nvSpPr>
          <p:cNvPr id="3" name="日付プレースホルダー 2"/>
          <p:cNvSpPr>
            <a:spLocks noGrp="1"/>
          </p:cNvSpPr>
          <p:nvPr>
            <p:ph type="dt" sz="half" idx="10"/>
          </p:nvPr>
        </p:nvSpPr>
        <p:spPr/>
        <p:txBody>
          <a:bodyPr/>
          <a:lstStyle/>
          <a:p>
            <a:fld id="{9D518188-CF9B-40BE-921C-23EA1427206F}" type="datetime1">
              <a:rPr lang="ja-JP" altLang="en-US" smtClean="0"/>
              <a:t>2022/4/7</a:t>
            </a:fld>
            <a:endParaRPr kumimoji="1" lang="ja-JP"/>
          </a:p>
        </p:txBody>
      </p:sp>
      <p:sp>
        <p:nvSpPr>
          <p:cNvPr id="4" name="フッター プレースホルダー 3"/>
          <p:cNvSpPr>
            <a:spLocks noGrp="1"/>
          </p:cNvSpPr>
          <p:nvPr>
            <p:ph type="ftr" sz="quarter" idx="11"/>
          </p:nvPr>
        </p:nvSpPr>
        <p:spPr/>
        <p:txBody>
          <a:bodyPr/>
          <a:lstStyle/>
          <a:p>
            <a:endParaRPr kumimoji="1" lang="ja-JP"/>
          </a:p>
        </p:txBody>
      </p:sp>
      <p:sp>
        <p:nvSpPr>
          <p:cNvPr id="5" name="スライド番号プレースホルダー 4"/>
          <p:cNvSpPr>
            <a:spLocks noGrp="1"/>
          </p:cNvSpPr>
          <p:nvPr>
            <p:ph type="sldNum" sz="quarter" idx="12"/>
          </p:nvPr>
        </p:nvSpPr>
        <p:spPr/>
        <p:txBody>
          <a:bodyPr/>
          <a:lstStyle/>
          <a:p>
            <a:fld id="{8FDBFFB2-86D9-4B8F-A59A-553A60B94BBE}" type="slidenum">
              <a:t>‹#›</a:t>
            </a:fld>
            <a:endParaRPr kumimoji="1" lang="ja-JP"/>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37636F-87A4-48D6-81A9-67C482BF0B1A}" type="datetime1">
              <a:rPr lang="ja-JP" altLang="en-US" smtClean="0"/>
              <a:t>2022/4/7</a:t>
            </a:fld>
            <a:endParaRPr kumimoji="1" lang="ja-JP"/>
          </a:p>
        </p:txBody>
      </p:sp>
      <p:sp>
        <p:nvSpPr>
          <p:cNvPr id="3" name="フッター プレースホルダー 2"/>
          <p:cNvSpPr>
            <a:spLocks noGrp="1"/>
          </p:cNvSpPr>
          <p:nvPr>
            <p:ph type="ftr" sz="quarter" idx="11"/>
          </p:nvPr>
        </p:nvSpPr>
        <p:spPr/>
        <p:txBody>
          <a:bodyPr/>
          <a:lstStyle/>
          <a:p>
            <a:endParaRPr kumimoji="1" lang="ja-JP"/>
          </a:p>
        </p:txBody>
      </p:sp>
      <p:sp>
        <p:nvSpPr>
          <p:cNvPr id="4" name="スライド番号プレースホルダー 3"/>
          <p:cNvSpPr>
            <a:spLocks noGrp="1"/>
          </p:cNvSpPr>
          <p:nvPr>
            <p:ph type="sldNum" sz="quarter" idx="12"/>
          </p:nvPr>
        </p:nvSpPr>
        <p:spPr/>
        <p:txBody>
          <a:bodyPr/>
          <a:lstStyle/>
          <a:p>
            <a:fld id="{8FDBFFB2-86D9-4B8F-A59A-553A60B94BBE}" type="slidenum">
              <a:t>‹#›</a:t>
            </a:fld>
            <a:endParaRPr kumimoji="1" lang="ja-JP"/>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8837612" y="2277477"/>
            <a:ext cx="2743201" cy="2322178"/>
          </a:xfrm>
        </p:spPr>
        <p:txBody>
          <a:bodyPr anchor="b">
            <a:normAutofit/>
          </a:bodyPr>
          <a:lstStyle>
            <a:lvl1pPr latinLnBrk="0">
              <a:defRPr kumimoji="1" lang="ja-JP" sz="2600">
                <a:solidFill>
                  <a:schemeClr val="accent2"/>
                </a:solidFill>
              </a:defRPr>
            </a:lvl1pPr>
          </a:lstStyle>
          <a:p>
            <a:r>
              <a:rPr kumimoji="1" lang="ja-JP" altLang="en-US"/>
              <a:t>マスター タイトルの書式設定</a:t>
            </a:r>
            <a:endParaRPr kumimoji="1" lang="ja-JP"/>
          </a:p>
        </p:txBody>
      </p:sp>
      <p:sp>
        <p:nvSpPr>
          <p:cNvPr id="3" name="コンテンツ プレースホルダー 2"/>
          <p:cNvSpPr>
            <a:spLocks noGrp="1"/>
          </p:cNvSpPr>
          <p:nvPr>
            <p:ph idx="1"/>
          </p:nvPr>
        </p:nvSpPr>
        <p:spPr>
          <a:xfrm>
            <a:off x="1293813" y="533400"/>
            <a:ext cx="6858000" cy="4800600"/>
          </a:xfrm>
        </p:spPr>
        <p:txBody>
          <a:bodyPr>
            <a:normAutofit/>
          </a:bodyPr>
          <a:lstStyle>
            <a:lvl1pPr latinLnBrk="0">
              <a:defRPr kumimoji="1" lang="ja-JP" sz="2400"/>
            </a:lvl1pPr>
            <a:lvl2pPr latinLnBrk="0">
              <a:defRPr kumimoji="1" lang="ja-JP" sz="2000"/>
            </a:lvl2pPr>
            <a:lvl3pPr latinLnBrk="0">
              <a:defRPr kumimoji="1" lang="ja-JP" sz="1800"/>
            </a:lvl3pPr>
            <a:lvl4pPr latinLnBrk="0">
              <a:defRPr kumimoji="1" lang="ja-JP" sz="1600"/>
            </a:lvl4pPr>
            <a:lvl5pPr latinLnBrk="0">
              <a:defRPr kumimoji="1" lang="ja-JP" sz="1400"/>
            </a:lvl5pPr>
            <a:lvl6pPr latinLnBrk="0">
              <a:defRPr kumimoji="1" lang="ja-JP" sz="1400"/>
            </a:lvl6pPr>
            <a:lvl7pPr latinLnBrk="0">
              <a:defRPr kumimoji="1" lang="ja-JP" sz="1400"/>
            </a:lvl7pPr>
            <a:lvl8pPr latinLnBrk="0">
              <a:defRPr kumimoji="1" lang="ja-JP" sz="1400"/>
            </a:lvl8pPr>
            <a:lvl9pPr latinLnBrk="0">
              <a:defRPr kumimoji="1" lang="ja-JP" sz="14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4" name="テキスト プレースホルダー 3"/>
          <p:cNvSpPr>
            <a:spLocks noGrp="1"/>
          </p:cNvSpPr>
          <p:nvPr>
            <p:ph type="body" sz="half" idx="2"/>
          </p:nvPr>
        </p:nvSpPr>
        <p:spPr>
          <a:xfrm>
            <a:off x="8837614" y="4583187"/>
            <a:ext cx="2743200" cy="1131813"/>
          </a:xfrm>
        </p:spPr>
        <p:txBody>
          <a:bodyPr>
            <a:normAutofit/>
          </a:bodyPr>
          <a:lstStyle>
            <a:lvl1pPr marL="0" indent="0" latinLnBrk="0">
              <a:spcBef>
                <a:spcPts val="1000"/>
              </a:spcBef>
              <a:buNone/>
              <a:defRPr kumimoji="1" lang="ja-JP" sz="14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C44CFFD-98F6-4894-A0BB-BE468BC28081}" type="datetime1">
              <a:rPr lang="ja-JP" altLang="en-US" smtClean="0"/>
              <a:t>2022/4/7</a:t>
            </a:fld>
            <a:endParaRPr kumimoji="1" lang="ja-JP"/>
          </a:p>
        </p:txBody>
      </p:sp>
      <p:sp>
        <p:nvSpPr>
          <p:cNvPr id="6" name="フッター プレースホルダー 5"/>
          <p:cNvSpPr>
            <a:spLocks noGrp="1"/>
          </p:cNvSpPr>
          <p:nvPr>
            <p:ph type="ftr" sz="quarter" idx="11"/>
          </p:nvPr>
        </p:nvSpPr>
        <p:spPr/>
        <p:txBody>
          <a:bodyPr/>
          <a:lstStyle/>
          <a:p>
            <a:endParaRPr kumimoji="1" lang="ja-JP"/>
          </a:p>
        </p:txBody>
      </p:sp>
      <p:sp>
        <p:nvSpPr>
          <p:cNvPr id="7" name="スライド番号プレースホルダー 6"/>
          <p:cNvSpPr>
            <a:spLocks noGrp="1"/>
          </p:cNvSpPr>
          <p:nvPr>
            <p:ph type="sldNum" sz="quarter" idx="12"/>
          </p:nvPr>
        </p:nvSpPr>
        <p:spPr/>
        <p:txBody>
          <a:bodyPr/>
          <a:lstStyle/>
          <a:p>
            <a:fld id="{8FDBFFB2-86D9-4B8F-A59A-553A60B94BBE}" type="slidenum">
              <a:t>‹#›</a:t>
            </a:fld>
            <a:endParaRPr kumimoji="1" lang="ja-JP"/>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画像とキャプション">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8837612" y="2277477"/>
            <a:ext cx="2743201" cy="2322178"/>
          </a:xfrm>
        </p:spPr>
        <p:txBody>
          <a:bodyPr anchor="b">
            <a:normAutofit/>
          </a:bodyPr>
          <a:lstStyle>
            <a:lvl1pPr latinLnBrk="0">
              <a:defRPr kumimoji="1" lang="ja-JP" sz="2600">
                <a:solidFill>
                  <a:schemeClr val="accent2"/>
                </a:solidFill>
              </a:defRPr>
            </a:lvl1pPr>
          </a:lstStyle>
          <a:p>
            <a:r>
              <a:rPr kumimoji="1" lang="ja-JP" altLang="en-US"/>
              <a:t>マスター タイトルの書式設定</a:t>
            </a:r>
            <a:endParaRPr kumimoji="1" lang="ja-JP"/>
          </a:p>
        </p:txBody>
      </p:sp>
      <p:sp>
        <p:nvSpPr>
          <p:cNvPr id="4" name="テキスト プレースホルダー 3"/>
          <p:cNvSpPr>
            <a:spLocks noGrp="1"/>
          </p:cNvSpPr>
          <p:nvPr>
            <p:ph type="body" sz="half" idx="2"/>
          </p:nvPr>
        </p:nvSpPr>
        <p:spPr>
          <a:xfrm>
            <a:off x="8837614" y="4583187"/>
            <a:ext cx="2743200" cy="1131813"/>
          </a:xfrm>
        </p:spPr>
        <p:txBody>
          <a:bodyPr>
            <a:normAutofit/>
          </a:bodyPr>
          <a:lstStyle>
            <a:lvl1pPr marL="0" indent="0" latinLnBrk="0">
              <a:spcBef>
                <a:spcPts val="1000"/>
              </a:spcBef>
              <a:buNone/>
              <a:defRPr kumimoji="1" lang="ja-JP" sz="14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A04E2E6-AC78-4ED3-9AA3-5275155A95DE}" type="datetime1">
              <a:rPr lang="ja-JP" altLang="en-US" smtClean="0"/>
              <a:t>2022/4/7</a:t>
            </a:fld>
            <a:endParaRPr kumimoji="1" lang="ja-JP"/>
          </a:p>
        </p:txBody>
      </p:sp>
      <p:sp>
        <p:nvSpPr>
          <p:cNvPr id="6" name="フッター プレースホルダー 5"/>
          <p:cNvSpPr>
            <a:spLocks noGrp="1"/>
          </p:cNvSpPr>
          <p:nvPr>
            <p:ph type="ftr" sz="quarter" idx="11"/>
          </p:nvPr>
        </p:nvSpPr>
        <p:spPr/>
        <p:txBody>
          <a:bodyPr/>
          <a:lstStyle/>
          <a:p>
            <a:endParaRPr kumimoji="1" lang="ja-JP"/>
          </a:p>
        </p:txBody>
      </p:sp>
      <p:sp>
        <p:nvSpPr>
          <p:cNvPr id="7" name="スライド番号プレースホルダー 6"/>
          <p:cNvSpPr>
            <a:spLocks noGrp="1"/>
          </p:cNvSpPr>
          <p:nvPr>
            <p:ph type="sldNum" sz="quarter" idx="12"/>
          </p:nvPr>
        </p:nvSpPr>
        <p:spPr/>
        <p:txBody>
          <a:bodyPr/>
          <a:lstStyle/>
          <a:p>
            <a:fld id="{8FDBFFB2-86D9-4B8F-A59A-553A60B94BBE}" type="slidenum">
              <a:t>‹#›</a:t>
            </a:fld>
            <a:endParaRPr kumimoji="1" lang="ja-JP"/>
          </a:p>
        </p:txBody>
      </p:sp>
      <p:sp>
        <p:nvSpPr>
          <p:cNvPr id="8" name="角の丸い四角形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dirty="0">
              <a:latin typeface="Meiryo UI" panose="020B0604030504040204" pitchFamily="50" charset="-128"/>
            </a:endParaRPr>
          </a:p>
        </p:txBody>
      </p:sp>
      <p:sp>
        <p:nvSpPr>
          <p:cNvPr id="3" name="画像プレースホルダー 2"/>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latinLnBrk="0">
              <a:buNone/>
              <a:defRPr kumimoji="1" lang="ja-JP" sz="2400"/>
            </a:lvl1pPr>
            <a:lvl2pPr marL="457200" indent="0" latinLnBrk="0">
              <a:buNone/>
              <a:defRPr kumimoji="1" lang="ja-JP" sz="2800"/>
            </a:lvl2pPr>
            <a:lvl3pPr marL="914400" indent="0" latinLnBrk="0">
              <a:buNone/>
              <a:defRPr kumimoji="1" lang="ja-JP" sz="2400"/>
            </a:lvl3pPr>
            <a:lvl4pPr marL="1371600" indent="0" latinLnBrk="0">
              <a:buNone/>
              <a:defRPr kumimoji="1" lang="ja-JP" sz="2000"/>
            </a:lvl4pPr>
            <a:lvl5pPr marL="1828800" indent="0" latinLnBrk="0">
              <a:buNone/>
              <a:defRPr kumimoji="1" lang="ja-JP" sz="2000"/>
            </a:lvl5pPr>
            <a:lvl6pPr marL="2286000" indent="0" latinLnBrk="0">
              <a:buNone/>
              <a:defRPr kumimoji="1" lang="ja-JP" sz="2000"/>
            </a:lvl6pPr>
            <a:lvl7pPr marL="2743200" indent="0" latinLnBrk="0">
              <a:buNone/>
              <a:defRPr kumimoji="1" lang="ja-JP" sz="2000"/>
            </a:lvl7pPr>
            <a:lvl8pPr marL="3200400" indent="0" latinLnBrk="0">
              <a:buNone/>
              <a:defRPr kumimoji="1" lang="ja-JP" sz="2000"/>
            </a:lvl8pPr>
            <a:lvl9pPr marL="3657600" indent="0" latinLnBrk="0">
              <a:buNone/>
              <a:defRPr kumimoji="1" lang="ja-JP" sz="2000"/>
            </a:lvl9pPr>
          </a:lstStyle>
          <a:p>
            <a:r>
              <a:rPr kumimoji="1" lang="ja-JP" altLang="en-US"/>
              <a:t>図を追加</a:t>
            </a:r>
            <a:endParaRPr kumimoji="1" lang="ja-JP"/>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kumimoji="1" lang="ja-JP" dirty="0"/>
              <a:t>マスター タイトルのスタイルを編集するには、ここをクリック</a:t>
            </a:r>
          </a:p>
        </p:txBody>
      </p:sp>
      <p:sp>
        <p:nvSpPr>
          <p:cNvPr id="3" name="テキスト プレースホルダー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kumimoji="1" lang="ja-JP" dirty="0"/>
              <a:t>マスター テキストのスタイルを編集するには、ここをクリック</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p:txBody>
      </p:sp>
      <p:sp>
        <p:nvSpPr>
          <p:cNvPr id="4" name="日付プレースホルダー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latinLnBrk="0">
              <a:defRPr kumimoji="1" lang="ja-JP" sz="900">
                <a:solidFill>
                  <a:schemeClr val="bg1"/>
                </a:solidFill>
                <a:latin typeface="Meiryo UI" panose="020B0604030504040204" pitchFamily="50" charset="-128"/>
              </a:defRPr>
            </a:lvl1pPr>
          </a:lstStyle>
          <a:p>
            <a:fld id="{DACE3FA5-C1C4-4158-82A2-577FB514BEEA}" type="datetime1">
              <a:rPr lang="ja-JP" altLang="en-US" smtClean="0"/>
              <a:t>2022/4/7</a:t>
            </a:fld>
            <a:endParaRPr lang="ja-JP" altLang="en-US" dirty="0"/>
          </a:p>
        </p:txBody>
      </p:sp>
      <p:sp>
        <p:nvSpPr>
          <p:cNvPr id="5" name="フッター プレースホルダー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latinLnBrk="0">
              <a:defRPr kumimoji="1" lang="ja-JP" sz="9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latinLnBrk="0">
              <a:defRPr kumimoji="1" lang="ja-JP" sz="1050" b="1">
                <a:solidFill>
                  <a:schemeClr val="accent2"/>
                </a:solidFill>
                <a:latin typeface="Meiryo UI" panose="020B0604030504040204" pitchFamily="50" charset="-128"/>
              </a:defRPr>
            </a:lvl1pPr>
          </a:lstStyle>
          <a:p>
            <a:fld id="{8FDBFFB2-86D9-4B8F-A59A-553A60B94BBE}" type="slidenum">
              <a:rPr lang="en-US" altLang="ja-JP" smtClean="0"/>
              <a:pPr/>
              <a:t>‹#›</a:t>
            </a:fld>
            <a:endParaRPr lang="en-US" altLang="ja-JP" dirty="0"/>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kumimoji="1" lang="ja-JP"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kumimoji="1" lang="ja-JP"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kumimoji="1" lang="ja-JP" sz="1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kumimoji="1" lang="ja-JP"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kumimoji="1" lang="ja-JP"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kumimoji="1" lang="ja-JP"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kumimoji="1" lang="ja-JP"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kumimoji="1" lang="ja-JP"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kumimoji="1" lang="ja-JP" sz="1400" kern="1200">
          <a:solidFill>
            <a:schemeClr val="tx1"/>
          </a:solidFill>
          <a:latin typeface="+mn-lt"/>
          <a:ea typeface="+mn-ea"/>
          <a:cs typeface="+mn-cs"/>
        </a:defRPr>
      </a:lvl9pPr>
    </p:bodyStyle>
    <p:otherStyle>
      <a:defPPr>
        <a:defRPr kumimoji="1" lang="ja-JP"/>
      </a:defPPr>
      <a:lvl1pPr marL="0" algn="l" defTabSz="914400" rtl="0" eaLnBrk="1" latinLnBrk="0" hangingPunct="1">
        <a:defRPr kumimoji="1" lang="ja-JP" sz="1800" kern="1200">
          <a:solidFill>
            <a:schemeClr val="tx1"/>
          </a:solidFill>
          <a:latin typeface="+mn-lt"/>
          <a:ea typeface="+mn-ea"/>
          <a:cs typeface="+mn-cs"/>
        </a:defRPr>
      </a:lvl1pPr>
      <a:lvl2pPr marL="457200" algn="l" defTabSz="914400" rtl="0" eaLnBrk="1" latinLnBrk="0" hangingPunct="1">
        <a:defRPr kumimoji="1" lang="ja-JP" sz="1800" kern="1200">
          <a:solidFill>
            <a:schemeClr val="tx1"/>
          </a:solidFill>
          <a:latin typeface="+mn-lt"/>
          <a:ea typeface="+mn-ea"/>
          <a:cs typeface="+mn-cs"/>
        </a:defRPr>
      </a:lvl2pPr>
      <a:lvl3pPr marL="914400" algn="l" defTabSz="914400" rtl="0" eaLnBrk="1" latinLnBrk="0" hangingPunct="1">
        <a:defRPr kumimoji="1" lang="ja-JP" sz="1800" kern="1200">
          <a:solidFill>
            <a:schemeClr val="tx1"/>
          </a:solidFill>
          <a:latin typeface="+mn-lt"/>
          <a:ea typeface="+mn-ea"/>
          <a:cs typeface="+mn-cs"/>
        </a:defRPr>
      </a:lvl3pPr>
      <a:lvl4pPr marL="1371600" algn="l" defTabSz="914400" rtl="0" eaLnBrk="1" latinLnBrk="0" hangingPunct="1">
        <a:defRPr kumimoji="1" lang="ja-JP" sz="1800" kern="1200">
          <a:solidFill>
            <a:schemeClr val="tx1"/>
          </a:solidFill>
          <a:latin typeface="+mn-lt"/>
          <a:ea typeface="+mn-ea"/>
          <a:cs typeface="+mn-cs"/>
        </a:defRPr>
      </a:lvl4pPr>
      <a:lvl5pPr marL="1828800" algn="l" defTabSz="914400" rtl="0" eaLnBrk="1" latinLnBrk="0" hangingPunct="1">
        <a:defRPr kumimoji="1" lang="ja-JP" sz="1800" kern="1200">
          <a:solidFill>
            <a:schemeClr val="tx1"/>
          </a:solidFill>
          <a:latin typeface="+mn-lt"/>
          <a:ea typeface="+mn-ea"/>
          <a:cs typeface="+mn-cs"/>
        </a:defRPr>
      </a:lvl5pPr>
      <a:lvl6pPr marL="2286000" algn="l" defTabSz="914400" rtl="0" eaLnBrk="1" latinLnBrk="0" hangingPunct="1">
        <a:defRPr kumimoji="1" lang="ja-JP" sz="1800" kern="1200">
          <a:solidFill>
            <a:schemeClr val="tx1"/>
          </a:solidFill>
          <a:latin typeface="+mn-lt"/>
          <a:ea typeface="+mn-ea"/>
          <a:cs typeface="+mn-cs"/>
        </a:defRPr>
      </a:lvl6pPr>
      <a:lvl7pPr marL="2743200" algn="l" defTabSz="914400" rtl="0" eaLnBrk="1" latinLnBrk="0" hangingPunct="1">
        <a:defRPr kumimoji="1" lang="ja-JP" sz="1800" kern="1200">
          <a:solidFill>
            <a:schemeClr val="tx1"/>
          </a:solidFill>
          <a:latin typeface="+mn-lt"/>
          <a:ea typeface="+mn-ea"/>
          <a:cs typeface="+mn-cs"/>
        </a:defRPr>
      </a:lvl7pPr>
      <a:lvl8pPr marL="3200400" algn="l" defTabSz="914400" rtl="0" eaLnBrk="1" latinLnBrk="0" hangingPunct="1">
        <a:defRPr kumimoji="1" lang="ja-JP" sz="1800" kern="1200">
          <a:solidFill>
            <a:schemeClr val="tx1"/>
          </a:solidFill>
          <a:latin typeface="+mn-lt"/>
          <a:ea typeface="+mn-ea"/>
          <a:cs typeface="+mn-cs"/>
        </a:defRPr>
      </a:lvl8pPr>
      <a:lvl9pPr marL="3657600" algn="l" defTabSz="914400" rtl="0" eaLnBrk="1" latinLnBrk="0" hangingPunct="1">
        <a:defRPr kumimoji="1" lang="ja-JP"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 Id="rId5" Type="http://schemas.openxmlformats.org/officeDocument/2006/relationships/image" Target="../media/image56.jpeg"/><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G"/></Relationships>
</file>

<file path=ppt/slides/_rels/slide1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hyperlink" Target="http://www.kamekubo-himawari.jp/wp-content/uploads/2015/07/P7151021.jpg" TargetMode="External"/><Relationship Id="rId7" Type="http://schemas.openxmlformats.org/officeDocument/2006/relationships/image" Target="../media/image66.jpeg"/><Relationship Id="rId2" Type="http://schemas.openxmlformats.org/officeDocument/2006/relationships/image" Target="../media/image63.jpeg"/><Relationship Id="rId1" Type="http://schemas.openxmlformats.org/officeDocument/2006/relationships/slideLayout" Target="../slideLayouts/slideLayout5.xml"/><Relationship Id="rId6" Type="http://schemas.openxmlformats.org/officeDocument/2006/relationships/image" Target="../media/image65.jpeg"/><Relationship Id="rId11" Type="http://schemas.openxmlformats.org/officeDocument/2006/relationships/image" Target="../media/image50.png"/><Relationship Id="rId5" Type="http://schemas.openxmlformats.org/officeDocument/2006/relationships/hyperlink" Target="http://www.kamekubo-himawari.jp/wp-content/uploads/2015/07/P7151236.jpg" TargetMode="External"/><Relationship Id="rId10" Type="http://schemas.openxmlformats.org/officeDocument/2006/relationships/image" Target="../media/image51.png"/><Relationship Id="rId4" Type="http://schemas.openxmlformats.org/officeDocument/2006/relationships/image" Target="../media/image64.jpeg"/><Relationship Id="rId9" Type="http://schemas.openxmlformats.org/officeDocument/2006/relationships/image" Target="../media/image68.jpeg"/></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5.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0.jpeg"/><Relationship Id="rId7" Type="http://schemas.openxmlformats.org/officeDocument/2006/relationships/image" Target="../media/image79.jpeg"/><Relationship Id="rId2" Type="http://schemas.openxmlformats.org/officeDocument/2006/relationships/image" Target="../media/image75.jpeg"/><Relationship Id="rId1" Type="http://schemas.openxmlformats.org/officeDocument/2006/relationships/slideLayout" Target="../slideLayouts/slideLayout5.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5.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89.jpeg"/><Relationship Id="rId3" Type="http://schemas.openxmlformats.org/officeDocument/2006/relationships/image" Target="../media/image82.jpeg"/><Relationship Id="rId7" Type="http://schemas.openxmlformats.org/officeDocument/2006/relationships/image" Target="../media/image85.jpeg"/><Relationship Id="rId12" Type="http://schemas.openxmlformats.org/officeDocument/2006/relationships/image" Target="../media/image88.jpeg"/><Relationship Id="rId2" Type="http://schemas.openxmlformats.org/officeDocument/2006/relationships/image" Target="../media/image81.jpeg"/><Relationship Id="rId1" Type="http://schemas.openxmlformats.org/officeDocument/2006/relationships/slideLayout" Target="../slideLayouts/slideLayout5.xml"/><Relationship Id="rId6" Type="http://schemas.openxmlformats.org/officeDocument/2006/relationships/hyperlink" Target="http://www.kamekubo-himawari.jp/wp-content/uploads/2015/10/02382f929418f987e4cbf0ac79bc6ad2.jpg" TargetMode="External"/><Relationship Id="rId11" Type="http://schemas.openxmlformats.org/officeDocument/2006/relationships/hyperlink" Target="http://www.kamekubo-himawari.jp/wp-content/uploads/2015/10/38be90621104f41455441d2953c99986.jpg" TargetMode="External"/><Relationship Id="rId5" Type="http://schemas.openxmlformats.org/officeDocument/2006/relationships/image" Target="../media/image84.jpeg"/><Relationship Id="rId10" Type="http://schemas.openxmlformats.org/officeDocument/2006/relationships/image" Target="../media/image87.jpeg"/><Relationship Id="rId4" Type="http://schemas.openxmlformats.org/officeDocument/2006/relationships/image" Target="../media/image83.jpeg"/><Relationship Id="rId9" Type="http://schemas.openxmlformats.org/officeDocument/2006/relationships/hyperlink" Target="http://www.kamekubo-himawari.jp/wp-content/uploads/2015/10/2625a714b7b737e526c7023b40943cdc.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5.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17.xml.rels><?xml version="1.0" encoding="UTF-8" standalone="yes"?>
<Relationships xmlns="http://schemas.openxmlformats.org/package/2006/relationships"><Relationship Id="rId8" Type="http://schemas.openxmlformats.org/officeDocument/2006/relationships/hyperlink" Target="http://www.kamekubo-himawari.jp/wp-content/uploads/2015/12/b307855661d65d1df4673599789c5a6e.jpg" TargetMode="External"/><Relationship Id="rId3" Type="http://schemas.openxmlformats.org/officeDocument/2006/relationships/image" Target="../media/image96.jpeg"/><Relationship Id="rId7" Type="http://schemas.openxmlformats.org/officeDocument/2006/relationships/image" Target="../media/image98.jpeg"/><Relationship Id="rId2" Type="http://schemas.openxmlformats.org/officeDocument/2006/relationships/hyperlink" Target="http://www.kamekubo-himawari.jp/wp-content/uploads/2015/12/7e0d16b4038c5a375fe87f32d329dcc9.jpg" TargetMode="External"/><Relationship Id="rId1" Type="http://schemas.openxmlformats.org/officeDocument/2006/relationships/slideLayout" Target="../slideLayouts/slideLayout5.xml"/><Relationship Id="rId6" Type="http://schemas.openxmlformats.org/officeDocument/2006/relationships/hyperlink" Target="http://www.kamekubo-himawari.jp/wp-content/uploads/2015/12/3ce5901e078eaa551aa991354acf39c4.jpg" TargetMode="External"/><Relationship Id="rId11" Type="http://schemas.openxmlformats.org/officeDocument/2006/relationships/image" Target="../media/image100.jpeg"/><Relationship Id="rId5" Type="http://schemas.openxmlformats.org/officeDocument/2006/relationships/image" Target="../media/image97.jpeg"/><Relationship Id="rId10" Type="http://schemas.openxmlformats.org/officeDocument/2006/relationships/hyperlink" Target="http://www.kamekubo-himawari.jp/wp-content/uploads/2015/12/4452260b8f537f7f0490d72a8912ceb3.jpg" TargetMode="External"/><Relationship Id="rId4" Type="http://schemas.openxmlformats.org/officeDocument/2006/relationships/hyperlink" Target="http://www.kamekubo-himawari.jp/wp-content/uploads/2015/12/a5a12973da9ef1e8135f1031f5ada29b.jpg" TargetMode="External"/><Relationship Id="rId9" Type="http://schemas.openxmlformats.org/officeDocument/2006/relationships/image" Target="../media/image99.jpeg"/></Relationships>
</file>

<file path=ppt/slides/_rels/slide18.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4.jpeg"/><Relationship Id="rId2" Type="http://schemas.openxmlformats.org/officeDocument/2006/relationships/image" Target="../media/image101.jpeg"/><Relationship Id="rId1" Type="http://schemas.openxmlformats.org/officeDocument/2006/relationships/slideLayout" Target="../slideLayouts/slideLayout5.xml"/><Relationship Id="rId6" Type="http://schemas.openxmlformats.org/officeDocument/2006/relationships/hyperlink" Target="http://www.kamekubo-himawari.jp/wp-content/uploads/2016/02/d0454d58ed03b8b5184495c4a8ad3264.jpg" TargetMode="External"/><Relationship Id="rId5" Type="http://schemas.openxmlformats.org/officeDocument/2006/relationships/image" Target="../media/image103.jpeg"/><Relationship Id="rId4" Type="http://schemas.openxmlformats.org/officeDocument/2006/relationships/hyperlink" Target="http://www.kamekubo-himawari.jp/wp-content/uploads/2016/02/e7feb8ba44994f1cc54381f95288e2db.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5.xml"/><Relationship Id="rId6" Type="http://schemas.openxmlformats.org/officeDocument/2006/relationships/image" Target="../media/image109.jpeg"/><Relationship Id="rId5" Type="http://schemas.openxmlformats.org/officeDocument/2006/relationships/image" Target="../media/image108.JPG"/><Relationship Id="rId4" Type="http://schemas.openxmlformats.org/officeDocument/2006/relationships/image" Target="../media/image107.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8.xml"/><Relationship Id="rId4" Type="http://schemas.openxmlformats.org/officeDocument/2006/relationships/image" Target="../media/image11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hdphoto" Target="../media/hdphoto1.wdp"/><Relationship Id="rId7"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1190"/>
            <a:ext cx="13107195" cy="8724476"/>
          </a:xfrm>
          <a:prstGeom prst="rect">
            <a:avLst/>
          </a:prstGeom>
        </p:spPr>
      </p:pic>
      <p:sp>
        <p:nvSpPr>
          <p:cNvPr id="2" name="タイトル 1"/>
          <p:cNvSpPr>
            <a:spLocks noGrp="1"/>
          </p:cNvSpPr>
          <p:nvPr>
            <p:ph type="ctrTitle"/>
          </p:nvPr>
        </p:nvSpPr>
        <p:spPr>
          <a:xfrm>
            <a:off x="788388" y="303010"/>
            <a:ext cx="9726930" cy="1590184"/>
          </a:xfrm>
        </p:spPr>
        <p:txBody>
          <a:bodyPr>
            <a:normAutofit fontScale="90000"/>
          </a:bodyPr>
          <a:lstStyle/>
          <a:p>
            <a:pPr algn="ctr"/>
            <a:br>
              <a:rPr lang="en-US" altLang="ja-JP" dirty="0">
                <a:solidFill>
                  <a:srgbClr val="FFFF00"/>
                </a:solidFill>
                <a:effectLst>
                  <a:outerShdw blurRad="50800" dist="38100" dir="8100000" algn="tr" rotWithShape="0">
                    <a:prstClr val="black">
                      <a:alpha val="40000"/>
                    </a:prstClr>
                  </a:outerShdw>
                </a:effectLst>
              </a:rPr>
            </a:br>
            <a:br>
              <a:rPr lang="en-US" altLang="ja-JP" dirty="0">
                <a:solidFill>
                  <a:srgbClr val="FFFF00"/>
                </a:solidFill>
                <a:effectLst>
                  <a:outerShdw blurRad="50800" dist="38100" dir="8100000" algn="tr" rotWithShape="0">
                    <a:prstClr val="black">
                      <a:alpha val="40000"/>
                    </a:prstClr>
                  </a:outerShdw>
                </a:effectLst>
              </a:rPr>
            </a:br>
            <a:r>
              <a:rPr lang="en-US" altLang="ja-JP" sz="3600" dirty="0">
                <a:solidFill>
                  <a:srgbClr val="FFFF00"/>
                </a:solidFill>
                <a:effectLst>
                  <a:outerShdw blurRad="50800" dist="38100" dir="8100000" algn="tr" rotWithShape="0">
                    <a:prstClr val="black">
                      <a:alpha val="40000"/>
                    </a:prstClr>
                  </a:outerShdw>
                </a:effectLst>
              </a:rPr>
              <a:t>2023</a:t>
            </a:r>
            <a:r>
              <a:rPr lang="ja-JP" altLang="en-US" sz="3600" dirty="0">
                <a:solidFill>
                  <a:srgbClr val="FFFF00"/>
                </a:solidFill>
                <a:effectLst>
                  <a:outerShdw blurRad="50800" dist="38100" dir="8100000" algn="tr" rotWithShape="0">
                    <a:prstClr val="black">
                      <a:alpha val="40000"/>
                    </a:prstClr>
                  </a:outerShdw>
                </a:effectLst>
              </a:rPr>
              <a:t>年度採用情報</a:t>
            </a:r>
            <a:br>
              <a:rPr lang="en-US" altLang="ja-JP" dirty="0">
                <a:solidFill>
                  <a:srgbClr val="FFFF00"/>
                </a:solidFill>
                <a:effectLst>
                  <a:outerShdw blurRad="50800" dist="38100" dir="8100000" algn="tr" rotWithShape="0">
                    <a:prstClr val="black">
                      <a:alpha val="40000"/>
                    </a:prstClr>
                  </a:outerShdw>
                </a:effectLst>
              </a:rPr>
            </a:br>
            <a:r>
              <a:rPr lang="ja-JP" altLang="en-US" dirty="0">
                <a:solidFill>
                  <a:srgbClr val="FFFF00"/>
                </a:solidFill>
                <a:effectLst>
                  <a:outerShdw blurRad="50800" dist="38100" dir="8100000" algn="tr" rotWithShape="0">
                    <a:prstClr val="black">
                      <a:alpha val="40000"/>
                    </a:prstClr>
                  </a:outerShdw>
                </a:effectLst>
              </a:rPr>
              <a:t>亀久保ひまわり保育園について</a:t>
            </a:r>
            <a:br>
              <a:rPr lang="en-US" altLang="ja-JP" dirty="0">
                <a:solidFill>
                  <a:srgbClr val="FFFF00"/>
                </a:solidFill>
                <a:effectLst>
                  <a:outerShdw blurRad="50800" dist="38100" dir="8100000" algn="tr" rotWithShape="0">
                    <a:prstClr val="black">
                      <a:alpha val="40000"/>
                    </a:prstClr>
                  </a:outerShdw>
                </a:effectLst>
              </a:rPr>
            </a:br>
            <a:r>
              <a:rPr lang="ja-JP" altLang="en-US" sz="2700" dirty="0">
                <a:solidFill>
                  <a:srgbClr val="FFFF00"/>
                </a:solidFill>
                <a:effectLst>
                  <a:outerShdw blurRad="50800" dist="38100" dir="8100000" algn="tr" rotWithShape="0">
                    <a:prstClr val="black">
                      <a:alpha val="40000"/>
                    </a:prstClr>
                  </a:outerShdw>
                </a:effectLst>
              </a:rPr>
              <a:t>ホームページ　「亀久保ひまわり保育園」で検索！！</a:t>
            </a:r>
            <a:endParaRPr kumimoji="1" lang="ja-JP" sz="2000" dirty="0">
              <a:solidFill>
                <a:srgbClr val="FFFF00"/>
              </a:solidFill>
              <a:effectLst>
                <a:outerShdw blurRad="50800" dist="38100" dir="8100000" algn="tr" rotWithShape="0">
                  <a:prstClr val="black">
                    <a:alpha val="40000"/>
                  </a:prstClr>
                </a:outerShdw>
              </a:effectLst>
            </a:endParaRPr>
          </a:p>
        </p:txBody>
      </p:sp>
      <p:sp>
        <p:nvSpPr>
          <p:cNvPr id="3" name="サブタイトル 2"/>
          <p:cNvSpPr>
            <a:spLocks noGrp="1"/>
          </p:cNvSpPr>
          <p:nvPr>
            <p:ph type="subTitle" idx="1"/>
          </p:nvPr>
        </p:nvSpPr>
        <p:spPr>
          <a:xfrm>
            <a:off x="1068093" y="1893194"/>
            <a:ext cx="6029857" cy="2506697"/>
          </a:xfrm>
        </p:spPr>
        <p:txBody>
          <a:bodyPr>
            <a:noAutofit/>
          </a:bodyPr>
          <a:lstStyle/>
          <a:p>
            <a:r>
              <a:rPr lang="ja-JP" altLang="en-US" sz="2800" dirty="0">
                <a:solidFill>
                  <a:schemeClr val="tx2"/>
                </a:solidFill>
              </a:rPr>
              <a:t>　　　　　　　　　　　　　　　　　　　　　　　　　</a:t>
            </a:r>
            <a:endParaRPr lang="en-US" altLang="ja-JP" sz="2800" dirty="0">
              <a:solidFill>
                <a:schemeClr val="tx2"/>
              </a:solidFill>
            </a:endParaRPr>
          </a:p>
          <a:p>
            <a:r>
              <a:rPr lang="ja-JP" altLang="en-US" sz="2800" dirty="0">
                <a:solidFill>
                  <a:schemeClr val="tx2"/>
                </a:solidFill>
              </a:rPr>
              <a:t>１、園長紹介　　　　　　　　　　</a:t>
            </a:r>
            <a:endParaRPr lang="en-US" altLang="ja-JP" sz="2800" dirty="0">
              <a:solidFill>
                <a:schemeClr val="tx2"/>
              </a:solidFill>
            </a:endParaRPr>
          </a:p>
          <a:p>
            <a:r>
              <a:rPr lang="ja-JP" altLang="en-US" sz="2800" dirty="0">
                <a:solidFill>
                  <a:schemeClr val="tx2"/>
                </a:solidFill>
              </a:rPr>
              <a:t>２、事業概要・職員数</a:t>
            </a:r>
            <a:endParaRPr lang="en-US" altLang="ja-JP" sz="2800" dirty="0">
              <a:solidFill>
                <a:schemeClr val="tx2"/>
              </a:solidFill>
            </a:endParaRPr>
          </a:p>
          <a:p>
            <a:r>
              <a:rPr lang="ja-JP" altLang="en-US" sz="2800" dirty="0">
                <a:solidFill>
                  <a:schemeClr val="tx2"/>
                </a:solidFill>
              </a:rPr>
              <a:t>３、ひまわり保育園４つの約束</a:t>
            </a:r>
            <a:endParaRPr lang="en-US" altLang="ja-JP" sz="2800" dirty="0">
              <a:solidFill>
                <a:schemeClr val="tx2"/>
              </a:solidFill>
            </a:endParaRPr>
          </a:p>
          <a:p>
            <a:r>
              <a:rPr lang="ja-JP" altLang="en-US" sz="2800" dirty="0">
                <a:solidFill>
                  <a:schemeClr val="tx2"/>
                </a:solidFill>
              </a:rPr>
              <a:t>４、年間行事の紹介</a:t>
            </a:r>
            <a:endParaRPr kumimoji="1" lang="en-US" altLang="ja-JP" sz="2800" dirty="0">
              <a:solidFill>
                <a:schemeClr val="tx2"/>
              </a:solidFill>
            </a:endParaRPr>
          </a:p>
          <a:p>
            <a:r>
              <a:rPr lang="ja-JP" altLang="en-US" sz="2800" dirty="0">
                <a:solidFill>
                  <a:schemeClr val="tx2"/>
                </a:solidFill>
              </a:rPr>
              <a:t>５、その他の事業～病児保育室～</a:t>
            </a:r>
            <a:endParaRPr lang="en-US" altLang="ja-JP" sz="2800" dirty="0">
              <a:solidFill>
                <a:schemeClr val="tx2"/>
              </a:solidFill>
            </a:endParaRPr>
          </a:p>
          <a:p>
            <a:r>
              <a:rPr lang="ja-JP" altLang="en-US" sz="2800" dirty="0">
                <a:solidFill>
                  <a:schemeClr val="tx2"/>
                </a:solidFill>
              </a:rPr>
              <a:t>６、採用情報</a:t>
            </a:r>
            <a:endParaRPr lang="en-US" altLang="ja-JP" sz="2800" dirty="0">
              <a:solidFill>
                <a:schemeClr val="tx2"/>
              </a:solidFill>
            </a:endParaRPr>
          </a:p>
          <a:p>
            <a:r>
              <a:rPr lang="ja-JP" altLang="en-US" sz="2800" dirty="0">
                <a:solidFill>
                  <a:schemeClr val="tx2"/>
                </a:solidFill>
              </a:rPr>
              <a:t>７、新卒の先輩達からメッセージ</a:t>
            </a:r>
            <a:endParaRPr lang="en-US" altLang="ja-JP" sz="2800" dirty="0">
              <a:solidFill>
                <a:schemeClr val="tx2"/>
              </a:solidFill>
            </a:endParaRPr>
          </a:p>
          <a:p>
            <a:r>
              <a:rPr lang="ja-JP" altLang="en-US" sz="2800" dirty="0">
                <a:solidFill>
                  <a:schemeClr val="tx2"/>
                </a:solidFill>
              </a:rPr>
              <a:t>８、採用スケジュールについて</a:t>
            </a:r>
            <a:endParaRPr lang="en-US" altLang="ja-JP" sz="2800" dirty="0">
              <a:solidFill>
                <a:schemeClr val="tx2"/>
              </a:solidFill>
            </a:endParaRPr>
          </a:p>
          <a:p>
            <a:r>
              <a:rPr lang="ja-JP" altLang="en-US" sz="2800" dirty="0">
                <a:solidFill>
                  <a:schemeClr val="tx2"/>
                </a:solidFill>
              </a:rPr>
              <a:t>９、掲載記事の紹介</a:t>
            </a:r>
            <a:endParaRPr lang="en-US" altLang="ja-JP" sz="2800" dirty="0">
              <a:solidFill>
                <a:schemeClr val="tx2"/>
              </a:solidFill>
            </a:endParaRPr>
          </a:p>
        </p:txBody>
      </p:sp>
      <p:sp>
        <p:nvSpPr>
          <p:cNvPr id="4" name="スライド番号プレースホルダー 3"/>
          <p:cNvSpPr>
            <a:spLocks noGrp="1"/>
          </p:cNvSpPr>
          <p:nvPr>
            <p:ph type="sldNum" sz="quarter" idx="12"/>
          </p:nvPr>
        </p:nvSpPr>
        <p:spPr/>
        <p:txBody>
          <a:bodyPr/>
          <a:lstStyle/>
          <a:p>
            <a:fld id="{8FDBFFB2-86D9-4B8F-A59A-553A60B94BBE}" type="slidenum">
              <a:rPr lang="en-US" altLang="ja-JP" smtClean="0"/>
              <a:pPr/>
              <a:t>1</a:t>
            </a:fld>
            <a:endParaRPr kumimoji="1" lang="ja-JP" altLang="en-US"/>
          </a:p>
        </p:txBody>
      </p:sp>
    </p:spTree>
    <p:extLst>
      <p:ext uri="{BB962C8B-B14F-4D97-AF65-F5344CB8AC3E}">
        <p14:creationId xmlns:p14="http://schemas.microsoft.com/office/powerpoint/2010/main" val="751592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11453" y="339902"/>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5"/>
          <p:cNvSpPr txBox="1">
            <a:spLocks noChangeArrowheads="1"/>
          </p:cNvSpPr>
          <p:nvPr/>
        </p:nvSpPr>
        <p:spPr bwMode="auto">
          <a:xfrm>
            <a:off x="1127390" y="321469"/>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ja-JP" altLang="en-US" sz="2800" dirty="0">
                <a:latin typeface="Meiryo UI" panose="020B0604030504040204" pitchFamily="50" charset="-128"/>
                <a:ea typeface="Meiryo UI" panose="020B0604030504040204" pitchFamily="50" charset="-128"/>
              </a:rPr>
              <a:t>４月</a:t>
            </a:r>
          </a:p>
        </p:txBody>
      </p:sp>
      <p:sp>
        <p:nvSpPr>
          <p:cNvPr id="7" name="Line 6"/>
          <p:cNvSpPr>
            <a:spLocks noChangeShapeType="1"/>
          </p:cNvSpPr>
          <p:nvPr/>
        </p:nvSpPr>
        <p:spPr bwMode="auto">
          <a:xfrm flipV="1">
            <a:off x="579262" y="863123"/>
            <a:ext cx="1576916"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 name="テキスト ボックス 10"/>
          <p:cNvSpPr txBox="1"/>
          <p:nvPr/>
        </p:nvSpPr>
        <p:spPr>
          <a:xfrm rot="21600000">
            <a:off x="614718" y="1127301"/>
            <a:ext cx="2480222" cy="461665"/>
          </a:xfrm>
          <a:prstGeom prst="rect">
            <a:avLst/>
          </a:prstGeom>
          <a:noFill/>
        </p:spPr>
        <p:txBody>
          <a:bodyPr wrap="square" rtlCol="0">
            <a:spAutoFit/>
          </a:bodyPr>
          <a:lstStyle/>
          <a:p>
            <a:r>
              <a:rPr kumimoji="1" lang="ja-JP" altLang="en-US" sz="2400" dirty="0">
                <a:latin typeface="AR P丸ゴシック体M" panose="020B0600010101010101" pitchFamily="50" charset="-128"/>
                <a:ea typeface="AR P丸ゴシック体M" panose="020B0600010101010101" pitchFamily="50" charset="-128"/>
              </a:rPr>
              <a:t>入園式</a:t>
            </a:r>
          </a:p>
        </p:txBody>
      </p:sp>
      <p:sp>
        <p:nvSpPr>
          <p:cNvPr id="13" name="テキスト ボックス 12"/>
          <p:cNvSpPr txBox="1"/>
          <p:nvPr/>
        </p:nvSpPr>
        <p:spPr>
          <a:xfrm>
            <a:off x="9800598" y="1774599"/>
            <a:ext cx="2480222" cy="461665"/>
          </a:xfrm>
          <a:prstGeom prst="rect">
            <a:avLst/>
          </a:prstGeom>
          <a:noFill/>
        </p:spPr>
        <p:txBody>
          <a:bodyPr wrap="square" rtlCol="0">
            <a:spAutoFit/>
          </a:bodyPr>
          <a:lstStyle/>
          <a:p>
            <a:r>
              <a:rPr kumimoji="1" lang="ja-JP" altLang="en-US" sz="2400" dirty="0">
                <a:latin typeface="AR P丸ゴシック体M" panose="020B0600010101010101" pitchFamily="50" charset="-128"/>
                <a:ea typeface="AR P丸ゴシック体M" panose="020B0600010101010101" pitchFamily="50" charset="-128"/>
              </a:rPr>
              <a:t>子どもの日集会</a:t>
            </a:r>
          </a:p>
        </p:txBody>
      </p:sp>
      <p:sp>
        <p:nvSpPr>
          <p:cNvPr id="14" name="Title 1"/>
          <p:cNvSpPr>
            <a:spLocks noGrp="1"/>
          </p:cNvSpPr>
          <p:nvPr>
            <p:ph type="title"/>
          </p:nvPr>
        </p:nvSpPr>
        <p:spPr>
          <a:xfrm>
            <a:off x="1578795" y="300491"/>
            <a:ext cx="9372600" cy="1200416"/>
          </a:xfrm>
        </p:spPr>
        <p:txBody>
          <a:bodyPr>
            <a:noAutofit/>
          </a:bodyPr>
          <a:lstStyle/>
          <a:p>
            <a:pPr algn="ctr"/>
            <a:r>
              <a:rPr lang="ja-JP" altLang="en-US" sz="3600" dirty="0"/>
              <a:t>亀久保ひまわり保育園</a:t>
            </a:r>
            <a:br>
              <a:rPr lang="en-US" altLang="ja-JP" sz="2800" dirty="0"/>
            </a:br>
            <a:r>
              <a:rPr lang="ja-JP" altLang="en-US" sz="2800" dirty="0"/>
              <a:t>年間行事のご紹介</a:t>
            </a:r>
            <a:br>
              <a:rPr lang="en-US" altLang="ja-JP" sz="2800" dirty="0"/>
            </a:br>
            <a:r>
              <a:rPr lang="ja-JP" altLang="en-US" sz="2800" dirty="0"/>
              <a:t>毎日の保育の様子は</a:t>
            </a:r>
            <a:r>
              <a:rPr lang="en-US" altLang="ja-JP" sz="2800" dirty="0"/>
              <a:t>HP</a:t>
            </a:r>
            <a:r>
              <a:rPr lang="ja-JP" altLang="en-US" sz="2800" dirty="0"/>
              <a:t>ブログにて動画で配信してます！</a:t>
            </a:r>
            <a:endParaRPr lang="en-US" sz="1600" dirty="0"/>
          </a:p>
        </p:txBody>
      </p:sp>
      <p:sp>
        <p:nvSpPr>
          <p:cNvPr id="2" name="スライド番号プレースホルダー 1"/>
          <p:cNvSpPr>
            <a:spLocks noGrp="1"/>
          </p:cNvSpPr>
          <p:nvPr>
            <p:ph type="sldNum" sz="quarter" idx="12"/>
          </p:nvPr>
        </p:nvSpPr>
        <p:spPr/>
        <p:txBody>
          <a:bodyPr/>
          <a:lstStyle/>
          <a:p>
            <a:fld id="{8FDBFFB2-86D9-4B8F-A59A-553A60B94BBE}" type="slidenum">
              <a:rPr lang="en-US" altLang="ja-JP" smtClean="0"/>
              <a:t>10</a:t>
            </a:fld>
            <a:endParaRPr kumimoji="1" lang="ja-JP" altLang="en-US"/>
          </a:p>
        </p:txBody>
      </p:sp>
      <p:pic>
        <p:nvPicPr>
          <p:cNvPr id="15" name="図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984" y="1588966"/>
            <a:ext cx="3339813" cy="2504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5318" y="3277039"/>
            <a:ext cx="4004346" cy="3003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図 17">
            <a:extLst>
              <a:ext uri="{FF2B5EF4-FFF2-40B4-BE49-F238E27FC236}">
                <a16:creationId xmlns:a16="http://schemas.microsoft.com/office/drawing/2014/main" id="{4183A41E-96BA-4400-BF3F-95E048D329D5}"/>
              </a:ext>
            </a:extLst>
          </p:cNvPr>
          <p:cNvPicPr>
            <a:picLocks noChangeAspect="1"/>
          </p:cNvPicPr>
          <p:nvPr/>
        </p:nvPicPr>
        <p:blipFill>
          <a:blip r:embed="rId4" cstate="print">
            <a:extLst>
              <a:ext uri="{28A0092B-C50C-407E-A947-70E740481C1C}">
                <a14:useLocalDpi xmlns:a14="http://schemas.microsoft.com/office/drawing/2010/main" val="0"/>
              </a:ext>
            </a:extLst>
          </a:blip>
          <a:srcRect l="1129" r="1129"/>
          <a:stretch/>
        </p:blipFill>
        <p:spPr>
          <a:xfrm rot="16200000">
            <a:off x="5866898" y="2046651"/>
            <a:ext cx="3661473" cy="2746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5584" y="4093825"/>
            <a:ext cx="3241929" cy="24314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96850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11453" y="339902"/>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5"/>
          <p:cNvSpPr txBox="1">
            <a:spLocks noChangeArrowheads="1"/>
          </p:cNvSpPr>
          <p:nvPr/>
        </p:nvSpPr>
        <p:spPr bwMode="auto">
          <a:xfrm>
            <a:off x="1127390" y="321469"/>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ja-JP" altLang="en-US" sz="2800" dirty="0">
                <a:latin typeface="Meiryo UI" panose="020B0604030504040204" pitchFamily="50" charset="-128"/>
                <a:ea typeface="Meiryo UI" panose="020B0604030504040204" pitchFamily="50" charset="-128"/>
              </a:rPr>
              <a:t>６月</a:t>
            </a:r>
          </a:p>
        </p:txBody>
      </p:sp>
      <p:sp>
        <p:nvSpPr>
          <p:cNvPr id="7" name="Line 6"/>
          <p:cNvSpPr>
            <a:spLocks noChangeShapeType="1"/>
          </p:cNvSpPr>
          <p:nvPr/>
        </p:nvSpPr>
        <p:spPr bwMode="auto">
          <a:xfrm flipV="1">
            <a:off x="579262" y="863123"/>
            <a:ext cx="1576916"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 name="テキスト ボックス 10"/>
          <p:cNvSpPr txBox="1"/>
          <p:nvPr/>
        </p:nvSpPr>
        <p:spPr>
          <a:xfrm rot="21600000">
            <a:off x="271293" y="919880"/>
            <a:ext cx="5503470" cy="830997"/>
          </a:xfrm>
          <a:prstGeom prst="rect">
            <a:avLst/>
          </a:prstGeom>
          <a:noFill/>
        </p:spPr>
        <p:txBody>
          <a:bodyPr wrap="square" rtlCol="0">
            <a:spAutoFit/>
          </a:bodyPr>
          <a:lstStyle/>
          <a:p>
            <a:r>
              <a:rPr kumimoji="1" lang="ja-JP" altLang="en-US" sz="2400" dirty="0">
                <a:latin typeface="AR P丸ゴシック体M" panose="020B0600010101010101" pitchFamily="50" charset="-128"/>
                <a:ea typeface="AR P丸ゴシック体M" panose="020B0600010101010101" pitchFamily="50" charset="-128"/>
              </a:rPr>
              <a:t>虫歯予防集会</a:t>
            </a:r>
            <a:endParaRPr kumimoji="1" lang="en-US" altLang="ja-JP" sz="2400" dirty="0">
              <a:latin typeface="AR P丸ゴシック体M" panose="020B0600010101010101" pitchFamily="50" charset="-128"/>
              <a:ea typeface="AR P丸ゴシック体M" panose="020B0600010101010101" pitchFamily="50" charset="-128"/>
            </a:endParaRPr>
          </a:p>
          <a:p>
            <a:r>
              <a:rPr kumimoji="1" lang="ja-JP" altLang="en-US" sz="2400" dirty="0">
                <a:latin typeface="AR P丸ゴシック体M" panose="020B0600010101010101" pitchFamily="50" charset="-128"/>
                <a:ea typeface="AR P丸ゴシック体M" panose="020B0600010101010101" pitchFamily="50" charset="-128"/>
              </a:rPr>
              <a:t>～虫歯のミュータンスとワニオくん～</a:t>
            </a:r>
          </a:p>
        </p:txBody>
      </p:sp>
      <p:sp>
        <p:nvSpPr>
          <p:cNvPr id="13" name="テキスト ボックス 12"/>
          <p:cNvSpPr txBox="1"/>
          <p:nvPr/>
        </p:nvSpPr>
        <p:spPr>
          <a:xfrm>
            <a:off x="6961593" y="512823"/>
            <a:ext cx="4719086" cy="461665"/>
          </a:xfrm>
          <a:prstGeom prst="rect">
            <a:avLst/>
          </a:prstGeom>
          <a:noFill/>
        </p:spPr>
        <p:txBody>
          <a:bodyPr wrap="square" rtlCol="0">
            <a:spAutoFit/>
          </a:bodyPr>
          <a:lstStyle/>
          <a:p>
            <a:r>
              <a:rPr kumimoji="1" lang="ja-JP" altLang="en-US" sz="2400" dirty="0">
                <a:latin typeface="AR P丸ゴシック体M" panose="020B0600010101010101" pitchFamily="50" charset="-128"/>
                <a:ea typeface="AR P丸ゴシック体M" panose="020B0600010101010101" pitchFamily="50" charset="-128"/>
              </a:rPr>
              <a:t>プール開き～カメハメハ大王～</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04103" y="3798350"/>
            <a:ext cx="3612721" cy="2709541"/>
          </a:xfrm>
          <a:prstGeom prst="rect">
            <a:avLst/>
          </a:prstGeom>
          <a:ln>
            <a:noFill/>
          </a:ln>
          <a:effectLst>
            <a:outerShdw blurRad="292100" dist="139700" dir="2700000" algn="tl" rotWithShape="0">
              <a:srgbClr val="333333">
                <a:alpha val="65000"/>
              </a:srgbClr>
            </a:outerShdw>
          </a:effectLst>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2432" y="1746703"/>
            <a:ext cx="2834733" cy="2126050"/>
          </a:xfrm>
          <a:prstGeom prst="rect">
            <a:avLst/>
          </a:prstGeom>
          <a:ln>
            <a:noFill/>
          </a:ln>
          <a:effectLst>
            <a:outerShdw blurRad="292100" dist="139700" dir="2700000" algn="tl" rotWithShape="0">
              <a:srgbClr val="333333">
                <a:alpha val="65000"/>
              </a:srgbClr>
            </a:outerShdw>
          </a:effectLst>
        </p:spPr>
      </p:pic>
      <p:pic>
        <p:nvPicPr>
          <p:cNvPr id="14" name="図 13"/>
          <p:cNvPicPr/>
          <p:nvPr/>
        </p:nvPicPr>
        <p:blipFill>
          <a:blip r:embed="rId4" cstate="print">
            <a:extLst>
              <a:ext uri="{28A0092B-C50C-407E-A947-70E740481C1C}">
                <a14:useLocalDpi xmlns:a14="http://schemas.microsoft.com/office/drawing/2010/main" val="0"/>
              </a:ext>
            </a:extLst>
          </a:blip>
          <a:srcRect/>
          <a:stretch/>
        </p:blipFill>
        <p:spPr bwMode="auto">
          <a:xfrm>
            <a:off x="6096000" y="4189840"/>
            <a:ext cx="4313046" cy="2452483"/>
          </a:xfrm>
          <a:prstGeom prst="rect">
            <a:avLst/>
          </a:prstGeom>
          <a:ln>
            <a:noFill/>
          </a:ln>
          <a:effectLst>
            <a:outerShdw blurRad="292100" dist="139700" dir="2700000" algn="tl" rotWithShape="0">
              <a:srgbClr val="333333">
                <a:alpha val="65000"/>
              </a:srgbClr>
            </a:outerShdw>
          </a:effectLst>
        </p:spPr>
      </p:pic>
      <p:pic>
        <p:nvPicPr>
          <p:cNvPr id="15" name="図 14"/>
          <p:cNvPicPr/>
          <p:nvPr/>
        </p:nvPicPr>
        <p:blipFill>
          <a:blip r:embed="rId5" cstate="print">
            <a:extLst>
              <a:ext uri="{28A0092B-C50C-407E-A947-70E740481C1C}">
                <a14:useLocalDpi xmlns:a14="http://schemas.microsoft.com/office/drawing/2010/main" val="0"/>
              </a:ext>
            </a:extLst>
          </a:blip>
          <a:srcRect/>
          <a:stretch/>
        </p:blipFill>
        <p:spPr bwMode="auto">
          <a:xfrm>
            <a:off x="6138808" y="1011614"/>
            <a:ext cx="3543300" cy="2452483"/>
          </a:xfrm>
          <a:prstGeom prst="rect">
            <a:avLst/>
          </a:prstGeom>
          <a:ln>
            <a:noFill/>
          </a:ln>
          <a:effectLst>
            <a:outerShdw blurRad="292100" dist="139700" dir="2700000" algn="tl" rotWithShape="0">
              <a:srgbClr val="333333">
                <a:alpha val="65000"/>
              </a:srgbClr>
            </a:outerShdw>
          </a:effectLst>
        </p:spPr>
      </p:pic>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203243">
            <a:off x="3197906" y="2239137"/>
            <a:ext cx="2730115" cy="2047586"/>
          </a:xfrm>
          <a:prstGeom prst="rect">
            <a:avLst/>
          </a:prstGeom>
          <a:ln>
            <a:noFill/>
          </a:ln>
          <a:effectLst>
            <a:outerShdw blurRad="190500" algn="tl" rotWithShape="0">
              <a:srgbClr val="000000">
                <a:alpha val="70000"/>
              </a:srgbClr>
            </a:outerShdw>
          </a:effectLst>
        </p:spPr>
      </p:pic>
      <p:pic>
        <p:nvPicPr>
          <p:cNvPr id="12" name="図 11">
            <a:extLst>
              <a:ext uri="{FF2B5EF4-FFF2-40B4-BE49-F238E27FC236}">
                <a16:creationId xmlns:a16="http://schemas.microsoft.com/office/drawing/2014/main" id="{BE3EB8F3-CF6D-43F5-9612-D1BE2DB246F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203243">
            <a:off x="8517785" y="2083512"/>
            <a:ext cx="3360264" cy="25201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24879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11453" y="339902"/>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5"/>
          <p:cNvSpPr txBox="1">
            <a:spLocks noChangeArrowheads="1"/>
          </p:cNvSpPr>
          <p:nvPr/>
        </p:nvSpPr>
        <p:spPr bwMode="auto">
          <a:xfrm>
            <a:off x="1127390" y="321469"/>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ja-JP" altLang="en-US" sz="2800" dirty="0">
                <a:latin typeface="Meiryo UI" panose="020B0604030504040204" pitchFamily="50" charset="-128"/>
                <a:ea typeface="Meiryo UI" panose="020B0604030504040204" pitchFamily="50" charset="-128"/>
              </a:rPr>
              <a:t>７月</a:t>
            </a:r>
          </a:p>
        </p:txBody>
      </p:sp>
      <p:sp>
        <p:nvSpPr>
          <p:cNvPr id="7" name="Line 6"/>
          <p:cNvSpPr>
            <a:spLocks noChangeShapeType="1"/>
          </p:cNvSpPr>
          <p:nvPr/>
        </p:nvSpPr>
        <p:spPr bwMode="auto">
          <a:xfrm flipV="1">
            <a:off x="579262" y="863123"/>
            <a:ext cx="1576916"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 name="テキスト ボックス 10"/>
          <p:cNvSpPr txBox="1"/>
          <p:nvPr/>
        </p:nvSpPr>
        <p:spPr>
          <a:xfrm rot="21600000">
            <a:off x="278357" y="1009846"/>
            <a:ext cx="5168343" cy="830997"/>
          </a:xfrm>
          <a:prstGeom prst="rect">
            <a:avLst/>
          </a:prstGeom>
          <a:noFill/>
        </p:spPr>
        <p:txBody>
          <a:bodyPr wrap="square" rtlCol="0">
            <a:spAutoFit/>
          </a:bodyPr>
          <a:lstStyle/>
          <a:p>
            <a:r>
              <a:rPr kumimoji="1" lang="ja-JP" altLang="en-US" sz="2400" dirty="0">
                <a:latin typeface="AR P丸ゴシック体M" panose="020B0600010101010101" pitchFamily="50" charset="-128"/>
                <a:ea typeface="AR P丸ゴシック体M" panose="020B0600010101010101" pitchFamily="50" charset="-128"/>
              </a:rPr>
              <a:t>七夕集会</a:t>
            </a:r>
            <a:endParaRPr kumimoji="1" lang="en-US" altLang="ja-JP" sz="2400" dirty="0">
              <a:latin typeface="AR P丸ゴシック体M" panose="020B0600010101010101" pitchFamily="50" charset="-128"/>
              <a:ea typeface="AR P丸ゴシック体M" panose="020B0600010101010101" pitchFamily="50" charset="-128"/>
            </a:endParaRPr>
          </a:p>
          <a:p>
            <a:r>
              <a:rPr kumimoji="1" lang="ja-JP" altLang="en-US" sz="2400" dirty="0">
                <a:latin typeface="AR P丸ゴシック体M" panose="020B0600010101010101" pitchFamily="50" charset="-128"/>
                <a:ea typeface="AR P丸ゴシック体M" panose="020B0600010101010101" pitchFamily="50" charset="-128"/>
              </a:rPr>
              <a:t>～七夕の由来劇とプラネタリウム～</a:t>
            </a:r>
          </a:p>
        </p:txBody>
      </p:sp>
      <p:sp>
        <p:nvSpPr>
          <p:cNvPr id="13" name="テキスト ボックス 12"/>
          <p:cNvSpPr txBox="1"/>
          <p:nvPr/>
        </p:nvSpPr>
        <p:spPr>
          <a:xfrm>
            <a:off x="8466508" y="167580"/>
            <a:ext cx="3295593" cy="830997"/>
          </a:xfrm>
          <a:prstGeom prst="rect">
            <a:avLst/>
          </a:prstGeom>
          <a:noFill/>
        </p:spPr>
        <p:txBody>
          <a:bodyPr wrap="square" rtlCol="0">
            <a:spAutoFit/>
          </a:bodyPr>
          <a:lstStyle/>
          <a:p>
            <a:pPr algn="ctr"/>
            <a:r>
              <a:rPr kumimoji="1" lang="ja-JP" altLang="en-US" sz="2400" dirty="0">
                <a:latin typeface="AR P丸ゴシック体M" panose="020B0600010101010101" pitchFamily="50" charset="-128"/>
                <a:ea typeface="AR P丸ゴシック体M" panose="020B0600010101010101" pitchFamily="50" charset="-128"/>
              </a:rPr>
              <a:t>食育</a:t>
            </a:r>
            <a:endParaRPr kumimoji="1" lang="en-US" altLang="ja-JP" sz="2400" dirty="0">
              <a:latin typeface="AR P丸ゴシック体M" panose="020B0600010101010101" pitchFamily="50" charset="-128"/>
              <a:ea typeface="AR P丸ゴシック体M" panose="020B0600010101010101" pitchFamily="50" charset="-128"/>
            </a:endParaRPr>
          </a:p>
          <a:p>
            <a:pPr algn="ctr"/>
            <a:r>
              <a:rPr kumimoji="1" lang="ja-JP" altLang="en-US" sz="2400" dirty="0">
                <a:latin typeface="AR P丸ゴシック体M" panose="020B0600010101010101" pitchFamily="50" charset="-128"/>
                <a:ea typeface="AR P丸ゴシック体M" panose="020B0600010101010101" pitchFamily="50" charset="-128"/>
              </a:rPr>
              <a:t>～カレーパーティー～</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6536" y="2023381"/>
            <a:ext cx="3416143" cy="2028666"/>
          </a:xfrm>
          <a:prstGeom prst="rect">
            <a:avLst/>
          </a:prstGeom>
        </p:spPr>
      </p:pic>
      <p:pic>
        <p:nvPicPr>
          <p:cNvPr id="1026" name="Picture 2" descr="P715102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854" y="167580"/>
            <a:ext cx="2857500" cy="2143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P7151236">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3786" y="904965"/>
            <a:ext cx="2641624" cy="19812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071952" y="3717180"/>
            <a:ext cx="5713911" cy="2938825"/>
          </a:xfrm>
          <a:prstGeom prst="rect">
            <a:avLst/>
          </a:prstGeom>
        </p:spPr>
      </p:pic>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044943" y="2886183"/>
            <a:ext cx="2397745" cy="1700046"/>
          </a:xfrm>
          <a:prstGeom prst="rect">
            <a:avLst/>
          </a:prstGeom>
        </p:spPr>
      </p:pic>
      <p:sp>
        <p:nvSpPr>
          <p:cNvPr id="16" name="テキスト ボックス 15"/>
          <p:cNvSpPr txBox="1"/>
          <p:nvPr/>
        </p:nvSpPr>
        <p:spPr>
          <a:xfrm>
            <a:off x="5288617" y="2886183"/>
            <a:ext cx="3114487" cy="830997"/>
          </a:xfrm>
          <a:prstGeom prst="rect">
            <a:avLst/>
          </a:prstGeom>
          <a:noFill/>
        </p:spPr>
        <p:txBody>
          <a:bodyPr wrap="square" rtlCol="0">
            <a:spAutoFit/>
          </a:bodyPr>
          <a:lstStyle/>
          <a:p>
            <a:pPr algn="ctr"/>
            <a:r>
              <a:rPr kumimoji="1" lang="ja-JP" altLang="en-US" sz="2400" dirty="0">
                <a:latin typeface="AR P丸ゴシック体M" panose="020B0600010101010101" pitchFamily="50" charset="-128"/>
                <a:ea typeface="AR P丸ゴシック体M" panose="020B0600010101010101" pitchFamily="50" charset="-128"/>
              </a:rPr>
              <a:t>おおい祭り</a:t>
            </a:r>
            <a:endParaRPr kumimoji="1" lang="en-US" altLang="ja-JP" sz="2400" dirty="0">
              <a:latin typeface="AR P丸ゴシック体M" panose="020B0600010101010101" pitchFamily="50" charset="-128"/>
              <a:ea typeface="AR P丸ゴシック体M" panose="020B0600010101010101" pitchFamily="50" charset="-128"/>
            </a:endParaRPr>
          </a:p>
          <a:p>
            <a:pPr algn="ctr"/>
            <a:r>
              <a:rPr kumimoji="1" lang="ja-JP" altLang="en-US" sz="2400" dirty="0">
                <a:latin typeface="AR P丸ゴシック体M" panose="020B0600010101010101" pitchFamily="50" charset="-128"/>
                <a:ea typeface="AR P丸ゴシック体M" panose="020B0600010101010101" pitchFamily="50" charset="-128"/>
              </a:rPr>
              <a:t>よさこい踊り</a:t>
            </a:r>
            <a:endParaRPr kumimoji="1" lang="en-US" altLang="ja-JP" sz="2400" dirty="0">
              <a:latin typeface="AR P丸ゴシック体M" panose="020B0600010101010101" pitchFamily="50" charset="-128"/>
              <a:ea typeface="AR P丸ゴシック体M" panose="020B0600010101010101" pitchFamily="50" charset="-128"/>
            </a:endParaRPr>
          </a:p>
        </p:txBody>
      </p:sp>
      <p:pic>
        <p:nvPicPr>
          <p:cNvPr id="14" name="図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9333" y="4052047"/>
            <a:ext cx="3175208" cy="2381407"/>
          </a:xfrm>
          <a:prstGeom prst="rect">
            <a:avLst/>
          </a:prstGeom>
        </p:spPr>
      </p:pic>
      <p:pic>
        <p:nvPicPr>
          <p:cNvPr id="9" name="図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8985" y="2023381"/>
            <a:ext cx="2143125" cy="2143125"/>
          </a:xfrm>
          <a:prstGeom prst="rect">
            <a:avLst/>
          </a:prstGeom>
          <a:ln>
            <a:noFill/>
          </a:ln>
          <a:effectLst>
            <a:softEdge rad="112500"/>
          </a:effectLst>
        </p:spPr>
      </p:pic>
      <p:pic>
        <p:nvPicPr>
          <p:cNvPr id="4" name="図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206" y="3723446"/>
            <a:ext cx="2208368" cy="2208368"/>
          </a:xfrm>
          <a:prstGeom prst="rect">
            <a:avLst/>
          </a:prstGeom>
          <a:ln>
            <a:noFill/>
          </a:ln>
          <a:effectLst>
            <a:softEdge rad="112500"/>
          </a:effectLst>
        </p:spPr>
      </p:pic>
    </p:spTree>
    <p:extLst>
      <p:ext uri="{BB962C8B-B14F-4D97-AF65-F5344CB8AC3E}">
        <p14:creationId xmlns:p14="http://schemas.microsoft.com/office/powerpoint/2010/main" val="2119182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11453" y="339902"/>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5"/>
          <p:cNvSpPr txBox="1">
            <a:spLocks noChangeArrowheads="1"/>
          </p:cNvSpPr>
          <p:nvPr/>
        </p:nvSpPr>
        <p:spPr bwMode="auto">
          <a:xfrm>
            <a:off x="1127390" y="321469"/>
            <a:ext cx="11416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ja-JP" altLang="en-US" sz="2800" dirty="0">
                <a:latin typeface="Meiryo UI" panose="020B0604030504040204" pitchFamily="50" charset="-128"/>
                <a:ea typeface="Meiryo UI" panose="020B0604030504040204" pitchFamily="50" charset="-128"/>
              </a:rPr>
              <a:t>８月　</a:t>
            </a:r>
          </a:p>
        </p:txBody>
      </p:sp>
      <p:sp>
        <p:nvSpPr>
          <p:cNvPr id="7" name="Line 6"/>
          <p:cNvSpPr>
            <a:spLocks noChangeShapeType="1"/>
          </p:cNvSpPr>
          <p:nvPr/>
        </p:nvSpPr>
        <p:spPr bwMode="auto">
          <a:xfrm flipV="1">
            <a:off x="579261" y="863122"/>
            <a:ext cx="2502605" cy="1"/>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 name="テキスト ボックス 10"/>
          <p:cNvSpPr txBox="1"/>
          <p:nvPr/>
        </p:nvSpPr>
        <p:spPr>
          <a:xfrm rot="21600000">
            <a:off x="124355" y="1019057"/>
            <a:ext cx="3821426" cy="461665"/>
          </a:xfrm>
          <a:prstGeom prst="rect">
            <a:avLst/>
          </a:prstGeom>
          <a:noFill/>
        </p:spPr>
        <p:txBody>
          <a:bodyPr wrap="square" rtlCol="0">
            <a:spAutoFit/>
          </a:bodyPr>
          <a:lstStyle/>
          <a:p>
            <a:r>
              <a:rPr kumimoji="1" lang="ja-JP" altLang="en-US" sz="2400" dirty="0">
                <a:latin typeface="AR P丸ゴシック体M" panose="020B0600010101010101" pitchFamily="50" charset="-128"/>
                <a:ea typeface="AR P丸ゴシック体M" panose="020B0600010101010101" pitchFamily="50" charset="-128"/>
              </a:rPr>
              <a:t>ボランティアの受け入れ</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47383" y="1620045"/>
            <a:ext cx="2777066" cy="2082800"/>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007" y="4346552"/>
            <a:ext cx="3019112" cy="2264334"/>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3852711" y="3221109"/>
            <a:ext cx="4486578" cy="3364934"/>
          </a:xfrm>
          <a:prstGeom prst="rect">
            <a:avLst/>
          </a:prstGeom>
        </p:spPr>
      </p:pic>
      <p:sp>
        <p:nvSpPr>
          <p:cNvPr id="15" name="テキスト ボックス 14"/>
          <p:cNvSpPr txBox="1"/>
          <p:nvPr/>
        </p:nvSpPr>
        <p:spPr>
          <a:xfrm rot="21600000">
            <a:off x="358336" y="3879092"/>
            <a:ext cx="3821426" cy="461665"/>
          </a:xfrm>
          <a:prstGeom prst="rect">
            <a:avLst/>
          </a:prstGeom>
          <a:noFill/>
        </p:spPr>
        <p:txBody>
          <a:bodyPr wrap="square" rtlCol="0">
            <a:spAutoFit/>
          </a:bodyPr>
          <a:lstStyle/>
          <a:p>
            <a:r>
              <a:rPr kumimoji="1" lang="ja-JP" altLang="en-US" sz="2400" dirty="0">
                <a:latin typeface="AR P丸ゴシック体M" panose="020B0600010101010101" pitchFamily="50" charset="-128"/>
                <a:ea typeface="AR P丸ゴシック体M" panose="020B0600010101010101" pitchFamily="50" charset="-128"/>
              </a:rPr>
              <a:t>劇団ひまわりの結成</a:t>
            </a:r>
          </a:p>
        </p:txBody>
      </p:sp>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rcRect t="15" b="15"/>
          <a:stretch/>
        </p:blipFill>
        <p:spPr>
          <a:xfrm>
            <a:off x="4636789" y="250393"/>
            <a:ext cx="2918422" cy="2188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テキスト ボックス 12"/>
          <p:cNvSpPr txBox="1"/>
          <p:nvPr/>
        </p:nvSpPr>
        <p:spPr>
          <a:xfrm rot="21600000">
            <a:off x="5008380" y="2768239"/>
            <a:ext cx="3821426" cy="461665"/>
          </a:xfrm>
          <a:prstGeom prst="rect">
            <a:avLst/>
          </a:prstGeom>
          <a:noFill/>
        </p:spPr>
        <p:txBody>
          <a:bodyPr wrap="square" rtlCol="0">
            <a:spAutoFit/>
          </a:bodyPr>
          <a:lstStyle/>
          <a:p>
            <a:r>
              <a:rPr kumimoji="1" lang="ja-JP" altLang="en-US" sz="2400" dirty="0">
                <a:latin typeface="AR P丸ゴシック体M" panose="020B0600010101010101" pitchFamily="50" charset="-128"/>
                <a:ea typeface="AR P丸ゴシック体M" panose="020B0600010101010101" pitchFamily="50" charset="-128"/>
              </a:rPr>
              <a:t>プール終</a:t>
            </a:r>
            <a:r>
              <a:rPr kumimoji="1" lang="ja-JP" altLang="en-US" sz="2400" dirty="0" err="1">
                <a:latin typeface="AR P丸ゴシック体M" panose="020B0600010101010101" pitchFamily="50" charset="-128"/>
                <a:ea typeface="AR P丸ゴシック体M" panose="020B0600010101010101" pitchFamily="50" charset="-128"/>
              </a:rPr>
              <a:t>い</a:t>
            </a:r>
            <a:endParaRPr kumimoji="1" lang="ja-JP" altLang="en-US" sz="2400" dirty="0">
              <a:latin typeface="AR P丸ゴシック体M" panose="020B0600010101010101" pitchFamily="50" charset="-128"/>
              <a:ea typeface="AR P丸ゴシック体M" panose="020B0600010101010101" pitchFamily="50" charset="-128"/>
            </a:endParaRPr>
          </a:p>
        </p:txBody>
      </p:sp>
      <p:sp>
        <p:nvSpPr>
          <p:cNvPr id="16" name="テキスト ボックス 15"/>
          <p:cNvSpPr txBox="1"/>
          <p:nvPr/>
        </p:nvSpPr>
        <p:spPr>
          <a:xfrm rot="21600000">
            <a:off x="8026399" y="193585"/>
            <a:ext cx="2686578" cy="461665"/>
          </a:xfrm>
          <a:prstGeom prst="rect">
            <a:avLst/>
          </a:prstGeom>
          <a:noFill/>
        </p:spPr>
        <p:txBody>
          <a:bodyPr wrap="square" rtlCol="0">
            <a:spAutoFit/>
          </a:bodyPr>
          <a:lstStyle/>
          <a:p>
            <a:r>
              <a:rPr kumimoji="1" lang="ja-JP" altLang="en-US" sz="2400" dirty="0">
                <a:latin typeface="AR P丸ゴシック体M" panose="020B0600010101010101" pitchFamily="50" charset="-128"/>
                <a:ea typeface="AR P丸ゴシック体M" panose="020B0600010101010101" pitchFamily="50" charset="-128"/>
              </a:rPr>
              <a:t>リトミックの経験</a:t>
            </a:r>
          </a:p>
        </p:txBody>
      </p:sp>
      <p:pic>
        <p:nvPicPr>
          <p:cNvPr id="19" name="図 18">
            <a:extLst>
              <a:ext uri="{FF2B5EF4-FFF2-40B4-BE49-F238E27FC236}">
                <a16:creationId xmlns:a16="http://schemas.microsoft.com/office/drawing/2014/main" id="{8EB96144-9F84-428D-98C5-63A6F7090B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6399" y="732673"/>
            <a:ext cx="3214686" cy="24110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図 19">
            <a:extLst>
              <a:ext uri="{FF2B5EF4-FFF2-40B4-BE49-F238E27FC236}">
                <a16:creationId xmlns:a16="http://schemas.microsoft.com/office/drawing/2014/main" id="{D6512076-0B16-4249-A338-EDF4FD55DE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1180" y="3702845"/>
            <a:ext cx="3306905" cy="2480178"/>
          </a:xfrm>
          <a:prstGeom prst="rect">
            <a:avLst/>
          </a:prstGeom>
        </p:spPr>
      </p:pic>
    </p:spTree>
    <p:extLst>
      <p:ext uri="{BB962C8B-B14F-4D97-AF65-F5344CB8AC3E}">
        <p14:creationId xmlns:p14="http://schemas.microsoft.com/office/powerpoint/2010/main" val="1530724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11453" y="339902"/>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5"/>
          <p:cNvSpPr txBox="1">
            <a:spLocks noChangeArrowheads="1"/>
          </p:cNvSpPr>
          <p:nvPr/>
        </p:nvSpPr>
        <p:spPr bwMode="auto">
          <a:xfrm>
            <a:off x="1127390" y="321469"/>
            <a:ext cx="11416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ja-JP" altLang="en-US" sz="2800" dirty="0">
                <a:latin typeface="Meiryo UI" panose="020B0604030504040204" pitchFamily="50" charset="-128"/>
                <a:ea typeface="Meiryo UI" panose="020B0604030504040204" pitchFamily="50" charset="-128"/>
              </a:rPr>
              <a:t>９月　</a:t>
            </a:r>
          </a:p>
        </p:txBody>
      </p:sp>
      <p:sp>
        <p:nvSpPr>
          <p:cNvPr id="7" name="Line 6"/>
          <p:cNvSpPr>
            <a:spLocks noChangeShapeType="1"/>
          </p:cNvSpPr>
          <p:nvPr/>
        </p:nvSpPr>
        <p:spPr bwMode="auto">
          <a:xfrm flipV="1">
            <a:off x="579261" y="863122"/>
            <a:ext cx="2502605" cy="1"/>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 name="テキスト ボックス 10"/>
          <p:cNvSpPr txBox="1"/>
          <p:nvPr/>
        </p:nvSpPr>
        <p:spPr>
          <a:xfrm rot="21600000">
            <a:off x="279402" y="1047697"/>
            <a:ext cx="3979294" cy="830997"/>
          </a:xfrm>
          <a:prstGeom prst="rect">
            <a:avLst/>
          </a:prstGeom>
          <a:noFill/>
        </p:spPr>
        <p:txBody>
          <a:bodyPr wrap="square" rtlCol="0">
            <a:spAutoFit/>
          </a:bodyPr>
          <a:lstStyle/>
          <a:p>
            <a:pPr algn="ctr"/>
            <a:r>
              <a:rPr kumimoji="1" lang="ja-JP" altLang="en-US" sz="2400" dirty="0">
                <a:latin typeface="AR P丸ゴシック体M" panose="020B0600010101010101" pitchFamily="50" charset="-128"/>
                <a:ea typeface="AR P丸ゴシック体M" panose="020B0600010101010101" pitchFamily="50" charset="-128"/>
              </a:rPr>
              <a:t>おじいちゃんおばあちゃんとあそぼう会</a:t>
            </a: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8410" y="4610356"/>
            <a:ext cx="3741503" cy="2104595"/>
          </a:xfrm>
          <a:prstGeom prst="ellipse">
            <a:avLst/>
          </a:prstGeom>
          <a:ln>
            <a:noFill/>
          </a:ln>
          <a:effectLst>
            <a:softEdge rad="112500"/>
          </a:effectLst>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40" y="1879076"/>
            <a:ext cx="1800119" cy="3200212"/>
          </a:xfrm>
          <a:prstGeom prst="rect">
            <a:avLst/>
          </a:prstGeom>
          <a:ln>
            <a:noFill/>
          </a:ln>
          <a:effectLst>
            <a:softEdge rad="112500"/>
          </a:effectLst>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2927" y="1878695"/>
            <a:ext cx="3273288" cy="2454966"/>
          </a:xfrm>
          <a:prstGeom prst="ellipse">
            <a:avLst/>
          </a:prstGeom>
          <a:ln>
            <a:noFill/>
          </a:ln>
          <a:effectLst>
            <a:softEdge rad="112500"/>
          </a:effectLst>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3066" y="1908944"/>
            <a:ext cx="2349503" cy="1762127"/>
          </a:xfrm>
          <a:prstGeom prst="rect">
            <a:avLst/>
          </a:prstGeom>
          <a:ln>
            <a:noFill/>
          </a:ln>
          <a:effectLst>
            <a:outerShdw blurRad="190500" algn="tl" rotWithShape="0">
              <a:srgbClr val="000000">
                <a:alpha val="70000"/>
              </a:srgbClr>
            </a:outerShdw>
          </a:effectLst>
        </p:spPr>
      </p:pic>
      <p:sp>
        <p:nvSpPr>
          <p:cNvPr id="17" name="テキスト ボックス 16"/>
          <p:cNvSpPr txBox="1"/>
          <p:nvPr/>
        </p:nvSpPr>
        <p:spPr>
          <a:xfrm rot="21600000">
            <a:off x="6476733" y="233366"/>
            <a:ext cx="3979294" cy="830997"/>
          </a:xfrm>
          <a:prstGeom prst="rect">
            <a:avLst/>
          </a:prstGeom>
          <a:noFill/>
        </p:spPr>
        <p:txBody>
          <a:bodyPr wrap="square" rtlCol="0">
            <a:spAutoFit/>
          </a:bodyPr>
          <a:lstStyle/>
          <a:p>
            <a:pPr algn="ctr"/>
            <a:r>
              <a:rPr kumimoji="1" lang="ja-JP" altLang="en-US" sz="2400" dirty="0">
                <a:latin typeface="AR P丸ゴシック体M" panose="020B0600010101010101" pitchFamily="50" charset="-128"/>
                <a:ea typeface="AR P丸ゴシック体M" panose="020B0600010101010101" pitchFamily="50" charset="-128"/>
              </a:rPr>
              <a:t>防災訓練</a:t>
            </a:r>
            <a:endParaRPr kumimoji="1" lang="en-US" altLang="ja-JP" sz="2400" dirty="0">
              <a:latin typeface="AR P丸ゴシック体M" panose="020B0600010101010101" pitchFamily="50" charset="-128"/>
              <a:ea typeface="AR P丸ゴシック体M" panose="020B0600010101010101" pitchFamily="50" charset="-128"/>
            </a:endParaRPr>
          </a:p>
          <a:p>
            <a:pPr algn="ctr"/>
            <a:r>
              <a:rPr kumimoji="1" lang="ja-JP" altLang="en-US" sz="2400" dirty="0">
                <a:latin typeface="AR P丸ゴシック体M" panose="020B0600010101010101" pitchFamily="50" charset="-128"/>
                <a:ea typeface="AR P丸ゴシック体M" panose="020B0600010101010101" pitchFamily="50" charset="-128"/>
              </a:rPr>
              <a:t>劇団ひまわり寸劇</a:t>
            </a:r>
          </a:p>
        </p:txBody>
      </p:sp>
      <p:sp>
        <p:nvSpPr>
          <p:cNvPr id="18" name="テキスト ボックス 17"/>
          <p:cNvSpPr txBox="1"/>
          <p:nvPr/>
        </p:nvSpPr>
        <p:spPr>
          <a:xfrm rot="21600000">
            <a:off x="8592745" y="4001877"/>
            <a:ext cx="3979294" cy="461665"/>
          </a:xfrm>
          <a:prstGeom prst="rect">
            <a:avLst/>
          </a:prstGeom>
          <a:noFill/>
        </p:spPr>
        <p:txBody>
          <a:bodyPr wrap="square" rtlCol="0">
            <a:spAutoFit/>
          </a:bodyPr>
          <a:lstStyle/>
          <a:p>
            <a:pPr algn="ctr"/>
            <a:endParaRPr kumimoji="1" lang="ja-JP" altLang="en-US" sz="2400" dirty="0">
              <a:latin typeface="AR P丸ゴシック体M" panose="020B0600010101010101" pitchFamily="50" charset="-128"/>
              <a:ea typeface="AR P丸ゴシック体M" panose="020B0600010101010101" pitchFamily="50" charset="-128"/>
            </a:endParaRPr>
          </a:p>
        </p:txBody>
      </p:sp>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5758" y="3479182"/>
            <a:ext cx="3680685" cy="2760514"/>
          </a:xfrm>
          <a:prstGeom prst="ellipse">
            <a:avLst/>
          </a:prstGeom>
          <a:ln>
            <a:noFill/>
          </a:ln>
          <a:effectLst>
            <a:softEdge rad="112500"/>
          </a:effectLst>
        </p:spPr>
      </p:pic>
      <p:pic>
        <p:nvPicPr>
          <p:cNvPr id="20" name="図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2751" y="4610356"/>
            <a:ext cx="2966552" cy="2224914"/>
          </a:xfrm>
          <a:prstGeom prst="ellipse">
            <a:avLst/>
          </a:prstGeom>
          <a:ln>
            <a:noFill/>
          </a:ln>
          <a:effectLst>
            <a:softEdge rad="112500"/>
          </a:effectLst>
        </p:spPr>
      </p:pic>
      <p:sp>
        <p:nvSpPr>
          <p:cNvPr id="21" name="テキスト ボックス 20"/>
          <p:cNvSpPr txBox="1"/>
          <p:nvPr/>
        </p:nvSpPr>
        <p:spPr>
          <a:xfrm rot="21600000">
            <a:off x="8959486" y="4001878"/>
            <a:ext cx="2993083" cy="461665"/>
          </a:xfrm>
          <a:prstGeom prst="rect">
            <a:avLst/>
          </a:prstGeom>
          <a:noFill/>
        </p:spPr>
        <p:txBody>
          <a:bodyPr wrap="square" rtlCol="0">
            <a:spAutoFit/>
          </a:bodyPr>
          <a:lstStyle/>
          <a:p>
            <a:pPr algn="ctr"/>
            <a:r>
              <a:rPr kumimoji="1" lang="ja-JP" altLang="en-US" sz="2400" dirty="0">
                <a:latin typeface="AR P丸ゴシック体M" panose="020B0600010101010101" pitchFamily="50" charset="-128"/>
                <a:ea typeface="AR P丸ゴシック体M" panose="020B0600010101010101" pitchFamily="50" charset="-128"/>
              </a:rPr>
              <a:t>十五夜お団子作り</a:t>
            </a:r>
            <a:endParaRPr kumimoji="1" lang="en-US" altLang="ja-JP" sz="2400" dirty="0">
              <a:latin typeface="AR P丸ゴシック体M" panose="020B0600010101010101" pitchFamily="50" charset="-128"/>
              <a:ea typeface="AR P丸ゴシック体M" panose="020B0600010101010101" pitchFamily="50" charset="-128"/>
            </a:endParaRPr>
          </a:p>
        </p:txBody>
      </p:sp>
      <p:pic>
        <p:nvPicPr>
          <p:cNvPr id="2" name="図 1"/>
          <p:cNvPicPr>
            <a:picLocks noChangeAspect="1"/>
          </p:cNvPicPr>
          <p:nvPr/>
        </p:nvPicPr>
        <p:blipFill>
          <a:blip r:embed="rId8"/>
          <a:stretch>
            <a:fillRect/>
          </a:stretch>
        </p:blipFill>
        <p:spPr>
          <a:xfrm>
            <a:off x="4988771" y="951100"/>
            <a:ext cx="4530961" cy="2255041"/>
          </a:xfrm>
          <a:prstGeom prst="rect">
            <a:avLst/>
          </a:prstGeom>
        </p:spPr>
      </p:pic>
      <p:sp>
        <p:nvSpPr>
          <p:cNvPr id="3" name="スライド番号プレースホルダー 2"/>
          <p:cNvSpPr>
            <a:spLocks noGrp="1"/>
          </p:cNvSpPr>
          <p:nvPr>
            <p:ph type="sldNum" sz="quarter" idx="12"/>
          </p:nvPr>
        </p:nvSpPr>
        <p:spPr/>
        <p:txBody>
          <a:bodyPr/>
          <a:lstStyle/>
          <a:p>
            <a:fld id="{8FDBFFB2-86D9-4B8F-A59A-553A60B94BBE}" type="slidenum">
              <a:rPr lang="en-US" altLang="ja-JP" smtClean="0"/>
              <a:t>14</a:t>
            </a:fld>
            <a:endParaRPr kumimoji="1" lang="ja-JP" altLang="en-US"/>
          </a:p>
        </p:txBody>
      </p:sp>
    </p:spTree>
    <p:extLst>
      <p:ext uri="{BB962C8B-B14F-4D97-AF65-F5344CB8AC3E}">
        <p14:creationId xmlns:p14="http://schemas.microsoft.com/office/powerpoint/2010/main" val="2059602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11453" y="339902"/>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5"/>
          <p:cNvSpPr txBox="1">
            <a:spLocks noChangeArrowheads="1"/>
          </p:cNvSpPr>
          <p:nvPr/>
        </p:nvSpPr>
        <p:spPr bwMode="auto">
          <a:xfrm>
            <a:off x="1127390" y="321469"/>
            <a:ext cx="12282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en-US" altLang="ja-JP" sz="2800" dirty="0">
                <a:latin typeface="Meiryo UI" panose="020B0604030504040204" pitchFamily="50" charset="-128"/>
                <a:ea typeface="Meiryo UI" panose="020B0604030504040204" pitchFamily="50" charset="-128"/>
              </a:rPr>
              <a:t>10</a:t>
            </a:r>
            <a:r>
              <a:rPr lang="ja-JP" altLang="en-US" sz="2800" dirty="0">
                <a:latin typeface="Meiryo UI" panose="020B0604030504040204" pitchFamily="50" charset="-128"/>
                <a:ea typeface="Meiryo UI" panose="020B0604030504040204" pitchFamily="50" charset="-128"/>
              </a:rPr>
              <a:t>月　</a:t>
            </a:r>
          </a:p>
        </p:txBody>
      </p:sp>
      <p:sp>
        <p:nvSpPr>
          <p:cNvPr id="7" name="Line 6"/>
          <p:cNvSpPr>
            <a:spLocks noChangeShapeType="1"/>
          </p:cNvSpPr>
          <p:nvPr/>
        </p:nvSpPr>
        <p:spPr bwMode="auto">
          <a:xfrm flipV="1">
            <a:off x="579261" y="863122"/>
            <a:ext cx="2502605" cy="1"/>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 name="テキスト ボックス 10"/>
          <p:cNvSpPr txBox="1"/>
          <p:nvPr/>
        </p:nvSpPr>
        <p:spPr>
          <a:xfrm rot="21600000">
            <a:off x="256714" y="923257"/>
            <a:ext cx="3112828" cy="738664"/>
          </a:xfrm>
          <a:prstGeom prst="rect">
            <a:avLst/>
          </a:prstGeom>
          <a:noFill/>
        </p:spPr>
        <p:txBody>
          <a:bodyPr wrap="square" rtlCol="0">
            <a:spAutoFit/>
          </a:bodyPr>
          <a:lstStyle/>
          <a:p>
            <a:pPr algn="ctr"/>
            <a:r>
              <a:rPr kumimoji="1" lang="ja-JP" altLang="en-US" sz="2400" dirty="0">
                <a:latin typeface="AR P丸ゴシック体M" panose="020B0600010101010101" pitchFamily="50" charset="-128"/>
                <a:ea typeface="AR P丸ゴシック体M" panose="020B0600010101010101" pitchFamily="50" charset="-128"/>
              </a:rPr>
              <a:t>運動会</a:t>
            </a:r>
            <a:endParaRPr kumimoji="1" lang="en-US" altLang="ja-JP" sz="2400" dirty="0">
              <a:latin typeface="AR P丸ゴシック体M" panose="020B0600010101010101" pitchFamily="50" charset="-128"/>
              <a:ea typeface="AR P丸ゴシック体M" panose="020B0600010101010101" pitchFamily="50" charset="-128"/>
            </a:endParaRPr>
          </a:p>
          <a:p>
            <a:pPr algn="ctr"/>
            <a:r>
              <a:rPr kumimoji="1" lang="ja-JP" altLang="en-US" dirty="0">
                <a:latin typeface="AR P丸ゴシック体M" panose="020B0600010101010101" pitchFamily="50" charset="-128"/>
                <a:ea typeface="AR P丸ゴシック体M" panose="020B0600010101010101" pitchFamily="50" charset="-128"/>
              </a:rPr>
              <a:t>～テーマは宇宙！～</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74" y="4368523"/>
            <a:ext cx="3514724" cy="2489477"/>
          </a:xfrm>
          <a:prstGeom prst="ellipse">
            <a:avLst/>
          </a:prstGeom>
          <a:ln>
            <a:noFill/>
          </a:ln>
          <a:effectLst>
            <a:softEdge rad="112500"/>
          </a:effectLst>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39" y="1615055"/>
            <a:ext cx="3620195" cy="2413215"/>
          </a:xfrm>
          <a:prstGeom prst="ellipse">
            <a:avLst/>
          </a:prstGeom>
          <a:ln>
            <a:noFill/>
          </a:ln>
          <a:effectLst>
            <a:softEdge rad="112500"/>
          </a:effectLst>
        </p:spPr>
      </p:pic>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rcRect l="5" r="5"/>
          <a:stretch/>
        </p:blipFill>
        <p:spPr>
          <a:xfrm>
            <a:off x="5163390" y="1749989"/>
            <a:ext cx="2795332" cy="2096498"/>
          </a:xfrm>
          <a:prstGeom prst="rect">
            <a:avLst/>
          </a:prstGeom>
          <a:ln>
            <a:noFill/>
          </a:ln>
          <a:effectLst>
            <a:softEdge rad="112500"/>
          </a:effectLst>
        </p:spPr>
      </p:pic>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rcRect t="735" b="735"/>
          <a:stretch/>
        </p:blipFill>
        <p:spPr>
          <a:xfrm>
            <a:off x="3463386" y="498599"/>
            <a:ext cx="2795325" cy="2096493"/>
          </a:xfrm>
          <a:prstGeom prst="ellipse">
            <a:avLst/>
          </a:prstGeom>
          <a:ln>
            <a:noFill/>
          </a:ln>
          <a:effectLst>
            <a:softEdge rad="112500"/>
          </a:effectLst>
        </p:spPr>
      </p:pic>
      <p:pic>
        <p:nvPicPr>
          <p:cNvPr id="1026" name="Picture 2" descr="いもほり遠足_3724">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3216" y="3802829"/>
            <a:ext cx="3182969" cy="2387227"/>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316504" y="4728765"/>
            <a:ext cx="3380226" cy="1901376"/>
          </a:xfrm>
          <a:prstGeom prst="rect">
            <a:avLst/>
          </a:prstGeom>
        </p:spPr>
      </p:pic>
      <p:pic>
        <p:nvPicPr>
          <p:cNvPr id="1028" name="Picture 4">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7971963" y="667944"/>
            <a:ext cx="3640776" cy="27305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t="2994" b="2994"/>
          <a:stretch/>
        </p:blipFill>
        <p:spPr bwMode="auto">
          <a:xfrm>
            <a:off x="9497353" y="2382177"/>
            <a:ext cx="2561284" cy="18059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rot="21600000">
            <a:off x="4395765" y="164149"/>
            <a:ext cx="2948940" cy="461665"/>
          </a:xfrm>
          <a:prstGeom prst="rect">
            <a:avLst/>
          </a:prstGeom>
          <a:noFill/>
        </p:spPr>
        <p:txBody>
          <a:bodyPr wrap="square" rtlCol="0">
            <a:spAutoFit/>
          </a:bodyPr>
          <a:lstStyle/>
          <a:p>
            <a:r>
              <a:rPr kumimoji="1" lang="ja-JP" altLang="en-US" sz="2400" dirty="0">
                <a:latin typeface="AR P丸ゴシック体M" panose="020B0600010101010101" pitchFamily="50" charset="-128"/>
                <a:ea typeface="AR P丸ゴシック体M" panose="020B0600010101010101" pitchFamily="50" charset="-128"/>
              </a:rPr>
              <a:t>保育園で遊ぼう！</a:t>
            </a:r>
          </a:p>
        </p:txBody>
      </p:sp>
      <p:sp>
        <p:nvSpPr>
          <p:cNvPr id="25" name="テキスト ボックス 24"/>
          <p:cNvSpPr txBox="1"/>
          <p:nvPr/>
        </p:nvSpPr>
        <p:spPr>
          <a:xfrm rot="21600000">
            <a:off x="8235980" y="160109"/>
            <a:ext cx="3460750" cy="461665"/>
          </a:xfrm>
          <a:prstGeom prst="rect">
            <a:avLst/>
          </a:prstGeom>
          <a:noFill/>
        </p:spPr>
        <p:txBody>
          <a:bodyPr wrap="square" rtlCol="0">
            <a:spAutoFit/>
          </a:bodyPr>
          <a:lstStyle/>
          <a:p>
            <a:r>
              <a:rPr kumimoji="1" lang="ja-JP" altLang="en-US" sz="2400" dirty="0">
                <a:latin typeface="AR P丸ゴシック体M" panose="020B0600010101010101" pitchFamily="50" charset="-128"/>
                <a:ea typeface="AR P丸ゴシック体M" panose="020B0600010101010101" pitchFamily="50" charset="-128"/>
              </a:rPr>
              <a:t>ハロウィンパーティー</a:t>
            </a:r>
          </a:p>
        </p:txBody>
      </p:sp>
      <p:sp>
        <p:nvSpPr>
          <p:cNvPr id="26" name="テキスト ボックス 25"/>
          <p:cNvSpPr txBox="1"/>
          <p:nvPr/>
        </p:nvSpPr>
        <p:spPr>
          <a:xfrm rot="21600000">
            <a:off x="6816305" y="3872128"/>
            <a:ext cx="3909796" cy="830997"/>
          </a:xfrm>
          <a:prstGeom prst="rect">
            <a:avLst/>
          </a:prstGeom>
          <a:noFill/>
        </p:spPr>
        <p:txBody>
          <a:bodyPr wrap="square" rtlCol="0">
            <a:spAutoFit/>
          </a:bodyPr>
          <a:lstStyle/>
          <a:p>
            <a:r>
              <a:rPr kumimoji="1" lang="ja-JP" altLang="en-US" sz="2400" dirty="0">
                <a:latin typeface="AR P丸ゴシック体M" panose="020B0600010101010101" pitchFamily="50" charset="-128"/>
                <a:ea typeface="AR P丸ゴシック体M" panose="020B0600010101010101" pitchFamily="50" charset="-128"/>
              </a:rPr>
              <a:t>芋掘り遠足</a:t>
            </a:r>
            <a:endParaRPr kumimoji="1" lang="en-US" altLang="ja-JP" sz="2400" dirty="0">
              <a:latin typeface="AR P丸ゴシック体M" panose="020B0600010101010101" pitchFamily="50" charset="-128"/>
              <a:ea typeface="AR P丸ゴシック体M" panose="020B0600010101010101" pitchFamily="50" charset="-128"/>
            </a:endParaRPr>
          </a:p>
          <a:p>
            <a:r>
              <a:rPr kumimoji="1" lang="ja-JP" altLang="en-US" sz="2400" dirty="0">
                <a:latin typeface="AR P丸ゴシック体M" panose="020B0600010101010101" pitchFamily="50" charset="-128"/>
                <a:ea typeface="AR P丸ゴシック体M" panose="020B0600010101010101" pitchFamily="50" charset="-128"/>
              </a:rPr>
              <a:t>　　　　焼き芋パーティー</a:t>
            </a:r>
          </a:p>
        </p:txBody>
      </p:sp>
      <p:pic>
        <p:nvPicPr>
          <p:cNvPr id="4" name="図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65427" y="3394605"/>
            <a:ext cx="2941771" cy="1960981"/>
          </a:xfrm>
          <a:prstGeom prst="rect">
            <a:avLst/>
          </a:prstGeom>
          <a:ln>
            <a:noFill/>
          </a:ln>
          <a:effectLst>
            <a:softEdge rad="112500"/>
          </a:effectLst>
        </p:spPr>
      </p:pic>
    </p:spTree>
    <p:extLst>
      <p:ext uri="{BB962C8B-B14F-4D97-AF65-F5344CB8AC3E}">
        <p14:creationId xmlns:p14="http://schemas.microsoft.com/office/powerpoint/2010/main" val="2203669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11453" y="339902"/>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5"/>
          <p:cNvSpPr txBox="1">
            <a:spLocks noChangeArrowheads="1"/>
          </p:cNvSpPr>
          <p:nvPr/>
        </p:nvSpPr>
        <p:spPr bwMode="auto">
          <a:xfrm>
            <a:off x="1127390" y="321469"/>
            <a:ext cx="9893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en-US" altLang="ja-JP" sz="2800" dirty="0">
                <a:latin typeface="Meiryo UI" panose="020B0604030504040204" pitchFamily="50" charset="-128"/>
                <a:ea typeface="Meiryo UI" panose="020B0604030504040204" pitchFamily="50" charset="-128"/>
              </a:rPr>
              <a:t>11</a:t>
            </a:r>
            <a:r>
              <a:rPr lang="ja-JP" altLang="en-US" sz="2800" dirty="0">
                <a:latin typeface="Meiryo UI" panose="020B0604030504040204" pitchFamily="50" charset="-128"/>
                <a:ea typeface="Meiryo UI" panose="020B0604030504040204" pitchFamily="50" charset="-128"/>
              </a:rPr>
              <a:t>月</a:t>
            </a:r>
          </a:p>
        </p:txBody>
      </p:sp>
      <p:sp>
        <p:nvSpPr>
          <p:cNvPr id="7" name="Line 6"/>
          <p:cNvSpPr>
            <a:spLocks noChangeShapeType="1"/>
          </p:cNvSpPr>
          <p:nvPr/>
        </p:nvSpPr>
        <p:spPr bwMode="auto">
          <a:xfrm flipV="1">
            <a:off x="579262" y="863123"/>
            <a:ext cx="1576916"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 name="テキスト ボックス 12"/>
          <p:cNvSpPr txBox="1"/>
          <p:nvPr/>
        </p:nvSpPr>
        <p:spPr>
          <a:xfrm>
            <a:off x="1554454" y="496266"/>
            <a:ext cx="4182958" cy="830997"/>
          </a:xfrm>
          <a:prstGeom prst="rect">
            <a:avLst/>
          </a:prstGeom>
          <a:noFill/>
        </p:spPr>
        <p:txBody>
          <a:bodyPr wrap="square" rtlCol="0">
            <a:spAutoFit/>
          </a:bodyPr>
          <a:lstStyle/>
          <a:p>
            <a:pPr algn="ctr"/>
            <a:r>
              <a:rPr kumimoji="1" lang="ja-JP" altLang="en-US" sz="2400" dirty="0" err="1">
                <a:latin typeface="AR P丸ゴシック体M" panose="020B0600010101010101" pitchFamily="50" charset="-128"/>
                <a:ea typeface="AR P丸ゴシック体M" panose="020B0600010101010101" pitchFamily="50" charset="-128"/>
              </a:rPr>
              <a:t>ごっこ</a:t>
            </a:r>
            <a:r>
              <a:rPr kumimoji="1" lang="ja-JP" altLang="en-US" sz="2400" dirty="0">
                <a:latin typeface="AR P丸ゴシック体M" panose="020B0600010101010101" pitchFamily="50" charset="-128"/>
                <a:ea typeface="AR P丸ゴシック体M" panose="020B0600010101010101" pitchFamily="50" charset="-128"/>
              </a:rPr>
              <a:t>遊び</a:t>
            </a:r>
            <a:endParaRPr kumimoji="1" lang="en-US" altLang="ja-JP" sz="2400" dirty="0">
              <a:latin typeface="AR P丸ゴシック体M" panose="020B0600010101010101" pitchFamily="50" charset="-128"/>
              <a:ea typeface="AR P丸ゴシック体M" panose="020B0600010101010101" pitchFamily="50" charset="-128"/>
            </a:endParaRPr>
          </a:p>
          <a:p>
            <a:pPr algn="ctr"/>
            <a:r>
              <a:rPr kumimoji="1" lang="ja-JP" altLang="en-US" sz="2400" dirty="0">
                <a:latin typeface="AR P丸ゴシック体M" panose="020B0600010101010101" pitchFamily="50" charset="-128"/>
                <a:ea typeface="AR P丸ゴシック体M" panose="020B0600010101010101" pitchFamily="50" charset="-128"/>
              </a:rPr>
              <a:t>～冒険ごっこと占いの館～</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17634" y="1433990"/>
            <a:ext cx="2874823" cy="2353855"/>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582" y="4035472"/>
            <a:ext cx="3111118" cy="2692952"/>
          </a:xfrm>
          <a:prstGeom prst="rect">
            <a:avLst/>
          </a:prstGeom>
          <a:ln>
            <a:noFill/>
          </a:ln>
          <a:effectLst>
            <a:softEdge rad="112500"/>
          </a:effectLst>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rcRect t="8844" b="8844"/>
          <a:stretch/>
        </p:blipFill>
        <p:spPr>
          <a:xfrm>
            <a:off x="75662" y="3806077"/>
            <a:ext cx="3407544" cy="2555657"/>
          </a:xfrm>
          <a:prstGeom prst="ellipse">
            <a:avLst/>
          </a:prstGeom>
          <a:ln>
            <a:noFill/>
          </a:ln>
          <a:effectLst>
            <a:softEdge rad="112500"/>
          </a:effectLst>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4700" y="450100"/>
            <a:ext cx="4055387" cy="3041540"/>
          </a:xfrm>
          <a:prstGeom prst="ellipse">
            <a:avLst/>
          </a:prstGeom>
          <a:ln>
            <a:noFill/>
          </a:ln>
          <a:effectLst>
            <a:softEdge rad="112500"/>
          </a:effectLst>
        </p:spPr>
      </p:pic>
      <p:sp>
        <p:nvSpPr>
          <p:cNvPr id="16" name="テキスト ボックス 15"/>
          <p:cNvSpPr txBox="1"/>
          <p:nvPr/>
        </p:nvSpPr>
        <p:spPr>
          <a:xfrm>
            <a:off x="9045406" y="175101"/>
            <a:ext cx="3015604" cy="461665"/>
          </a:xfrm>
          <a:prstGeom prst="rect">
            <a:avLst/>
          </a:prstGeom>
          <a:noFill/>
        </p:spPr>
        <p:txBody>
          <a:bodyPr wrap="square" rtlCol="0">
            <a:spAutoFit/>
          </a:bodyPr>
          <a:lstStyle/>
          <a:p>
            <a:pPr algn="ctr"/>
            <a:r>
              <a:rPr kumimoji="1" lang="ja-JP" altLang="en-US" sz="2400" dirty="0">
                <a:latin typeface="AR P丸ゴシック体M" panose="020B0600010101010101" pitchFamily="50" charset="-128"/>
                <a:ea typeface="AR P丸ゴシック体M" panose="020B0600010101010101" pitchFamily="50" charset="-128"/>
              </a:rPr>
              <a:t>大根汁パーティー</a:t>
            </a:r>
          </a:p>
        </p:txBody>
      </p:sp>
      <p:pic>
        <p:nvPicPr>
          <p:cNvPr id="12" name="図 11">
            <a:extLst>
              <a:ext uri="{FF2B5EF4-FFF2-40B4-BE49-F238E27FC236}">
                <a16:creationId xmlns:a16="http://schemas.microsoft.com/office/drawing/2014/main" id="{A2D8E537-1E03-4DA6-87CD-69616DC098F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233582" y="1728127"/>
            <a:ext cx="2957997" cy="2188801"/>
          </a:xfrm>
          <a:prstGeom prst="rect">
            <a:avLst/>
          </a:prstGeom>
          <a:ln>
            <a:noFill/>
          </a:ln>
          <a:effectLst>
            <a:softEdge rad="112500"/>
          </a:effectLst>
        </p:spPr>
      </p:pic>
      <p:pic>
        <p:nvPicPr>
          <p:cNvPr id="15" name="図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9731" y="3111090"/>
            <a:ext cx="4454635" cy="3340976"/>
          </a:xfrm>
          <a:prstGeom prst="rect">
            <a:avLst/>
          </a:prstGeom>
        </p:spPr>
      </p:pic>
    </p:spTree>
    <p:extLst>
      <p:ext uri="{BB962C8B-B14F-4D97-AF65-F5344CB8AC3E}">
        <p14:creationId xmlns:p14="http://schemas.microsoft.com/office/powerpoint/2010/main" val="209067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11453" y="339902"/>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5"/>
          <p:cNvSpPr txBox="1">
            <a:spLocks noChangeArrowheads="1"/>
          </p:cNvSpPr>
          <p:nvPr/>
        </p:nvSpPr>
        <p:spPr bwMode="auto">
          <a:xfrm>
            <a:off x="1127390" y="321469"/>
            <a:ext cx="9893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en-US" altLang="ja-JP" sz="2800" dirty="0">
                <a:latin typeface="Meiryo UI" panose="020B0604030504040204" pitchFamily="50" charset="-128"/>
                <a:ea typeface="Meiryo UI" panose="020B0604030504040204" pitchFamily="50" charset="-128"/>
              </a:rPr>
              <a:t>12</a:t>
            </a:r>
            <a:r>
              <a:rPr lang="ja-JP" altLang="en-US" sz="2800" dirty="0">
                <a:latin typeface="Meiryo UI" panose="020B0604030504040204" pitchFamily="50" charset="-128"/>
                <a:ea typeface="Meiryo UI" panose="020B0604030504040204" pitchFamily="50" charset="-128"/>
              </a:rPr>
              <a:t>月</a:t>
            </a:r>
          </a:p>
        </p:txBody>
      </p:sp>
      <p:sp>
        <p:nvSpPr>
          <p:cNvPr id="7" name="Line 6"/>
          <p:cNvSpPr>
            <a:spLocks noChangeShapeType="1"/>
          </p:cNvSpPr>
          <p:nvPr/>
        </p:nvSpPr>
        <p:spPr bwMode="auto">
          <a:xfrm flipV="1">
            <a:off x="579262" y="863123"/>
            <a:ext cx="1576916"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 name="テキスト ボックス 12"/>
          <p:cNvSpPr txBox="1"/>
          <p:nvPr/>
        </p:nvSpPr>
        <p:spPr>
          <a:xfrm>
            <a:off x="3316429" y="465388"/>
            <a:ext cx="4934743" cy="830997"/>
          </a:xfrm>
          <a:prstGeom prst="rect">
            <a:avLst/>
          </a:prstGeom>
          <a:noFill/>
        </p:spPr>
        <p:txBody>
          <a:bodyPr wrap="square" rtlCol="0">
            <a:spAutoFit/>
          </a:bodyPr>
          <a:lstStyle/>
          <a:p>
            <a:pPr algn="ctr"/>
            <a:r>
              <a:rPr kumimoji="1" lang="ja-JP" altLang="en-US" sz="2400" dirty="0">
                <a:latin typeface="AR P丸ゴシック体M" panose="020B0600010101010101" pitchFamily="50" charset="-128"/>
                <a:ea typeface="AR P丸ゴシック体M" panose="020B0600010101010101" pitchFamily="50" charset="-128"/>
              </a:rPr>
              <a:t>冬のお楽しみ会</a:t>
            </a:r>
            <a:endParaRPr kumimoji="1" lang="en-US" altLang="ja-JP" sz="2400" dirty="0">
              <a:latin typeface="AR P丸ゴシック体M" panose="020B0600010101010101" pitchFamily="50" charset="-128"/>
              <a:ea typeface="AR P丸ゴシック体M" panose="020B0600010101010101" pitchFamily="50" charset="-128"/>
            </a:endParaRPr>
          </a:p>
          <a:p>
            <a:pPr algn="ctr"/>
            <a:r>
              <a:rPr kumimoji="1" lang="ja-JP" altLang="en-US" sz="2400" dirty="0">
                <a:latin typeface="AR P丸ゴシック体M" panose="020B0600010101010101" pitchFamily="50" charset="-128"/>
                <a:ea typeface="AR P丸ゴシック体M" panose="020B0600010101010101" pitchFamily="50" charset="-128"/>
              </a:rPr>
              <a:t>～サンタさんがやってきた！～</a:t>
            </a:r>
          </a:p>
        </p:txBody>
      </p:sp>
      <p:pic>
        <p:nvPicPr>
          <p:cNvPr id="2050" name="Picture 2" descr="HP用_572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428" y="383575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P用_659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0937" y="160550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P用_4905">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909" y="1145928"/>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P用_1376">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0028" y="1605499"/>
            <a:ext cx="4521143" cy="33908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P用_6159">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8277" y="4148050"/>
            <a:ext cx="3346855" cy="2510141"/>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8FDBFFB2-86D9-4B8F-A59A-553A60B94BBE}" type="slidenum">
              <a:rPr lang="en-US" altLang="ja-JP" smtClean="0"/>
              <a:t>17</a:t>
            </a:fld>
            <a:endParaRPr kumimoji="1" lang="ja-JP" altLang="en-US"/>
          </a:p>
        </p:txBody>
      </p:sp>
    </p:spTree>
    <p:extLst>
      <p:ext uri="{BB962C8B-B14F-4D97-AF65-F5344CB8AC3E}">
        <p14:creationId xmlns:p14="http://schemas.microsoft.com/office/powerpoint/2010/main" val="3488736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11453" y="339902"/>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5"/>
          <p:cNvSpPr txBox="1">
            <a:spLocks noChangeArrowheads="1"/>
          </p:cNvSpPr>
          <p:nvPr/>
        </p:nvSpPr>
        <p:spPr bwMode="auto">
          <a:xfrm>
            <a:off x="1127390" y="321469"/>
            <a:ext cx="15872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en-US" altLang="ja-JP" sz="2800" dirty="0">
                <a:latin typeface="Meiryo UI" panose="020B0604030504040204" pitchFamily="50" charset="-128"/>
                <a:ea typeface="Meiryo UI" panose="020B0604030504040204" pitchFamily="50" charset="-128"/>
              </a:rPr>
              <a:t>1</a:t>
            </a:r>
            <a:r>
              <a:rPr lang="ja-JP" altLang="en-US" sz="2800" dirty="0">
                <a:latin typeface="Meiryo UI" panose="020B0604030504040204" pitchFamily="50" charset="-128"/>
                <a:ea typeface="Meiryo UI" panose="020B0604030504040204" pitchFamily="50" charset="-128"/>
              </a:rPr>
              <a:t>月、</a:t>
            </a:r>
            <a:r>
              <a:rPr lang="en-US" altLang="ja-JP" sz="2800" dirty="0">
                <a:latin typeface="Meiryo UI" panose="020B0604030504040204" pitchFamily="50" charset="-128"/>
                <a:ea typeface="Meiryo UI" panose="020B0604030504040204" pitchFamily="50" charset="-128"/>
              </a:rPr>
              <a:t>2</a:t>
            </a:r>
            <a:r>
              <a:rPr lang="ja-JP" altLang="en-US" sz="2800" dirty="0">
                <a:latin typeface="Meiryo UI" panose="020B0604030504040204" pitchFamily="50" charset="-128"/>
                <a:ea typeface="Meiryo UI" panose="020B0604030504040204" pitchFamily="50" charset="-128"/>
              </a:rPr>
              <a:t>月</a:t>
            </a:r>
          </a:p>
        </p:txBody>
      </p:sp>
      <p:sp>
        <p:nvSpPr>
          <p:cNvPr id="7" name="Line 6"/>
          <p:cNvSpPr>
            <a:spLocks noChangeShapeType="1"/>
          </p:cNvSpPr>
          <p:nvPr/>
        </p:nvSpPr>
        <p:spPr bwMode="auto">
          <a:xfrm flipV="1">
            <a:off x="579261" y="863122"/>
            <a:ext cx="2374269" cy="1"/>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 name="テキスト ボックス 12"/>
          <p:cNvSpPr txBox="1"/>
          <p:nvPr/>
        </p:nvSpPr>
        <p:spPr>
          <a:xfrm>
            <a:off x="1127390" y="961263"/>
            <a:ext cx="3650738" cy="830997"/>
          </a:xfrm>
          <a:prstGeom prst="rect">
            <a:avLst/>
          </a:prstGeom>
          <a:noFill/>
        </p:spPr>
        <p:txBody>
          <a:bodyPr wrap="square" rtlCol="0">
            <a:spAutoFit/>
          </a:bodyPr>
          <a:lstStyle/>
          <a:p>
            <a:pPr algn="ctr"/>
            <a:r>
              <a:rPr kumimoji="1" lang="ja-JP" altLang="en-US" sz="2400" dirty="0">
                <a:latin typeface="AR P丸ゴシック体M" panose="020B0600010101010101" pitchFamily="50" charset="-128"/>
                <a:ea typeface="AR P丸ゴシック体M" panose="020B0600010101010101" pitchFamily="50" charset="-128"/>
              </a:rPr>
              <a:t>新年こども会</a:t>
            </a:r>
            <a:endParaRPr kumimoji="1" lang="en-US" altLang="ja-JP" sz="2400" dirty="0">
              <a:latin typeface="AR P丸ゴシック体M" panose="020B0600010101010101" pitchFamily="50" charset="-128"/>
              <a:ea typeface="AR P丸ゴシック体M" panose="020B0600010101010101" pitchFamily="50" charset="-128"/>
            </a:endParaRPr>
          </a:p>
          <a:p>
            <a:pPr algn="ctr"/>
            <a:endParaRPr kumimoji="1" lang="en-US" altLang="ja-JP" sz="2400" dirty="0">
              <a:latin typeface="AR P丸ゴシック体M" panose="020B0600010101010101" pitchFamily="50" charset="-128"/>
              <a:ea typeface="AR P丸ゴシック体M" panose="020B0600010101010101" pitchFamily="50" charset="-128"/>
            </a:endParaRPr>
          </a:p>
        </p:txBody>
      </p:sp>
      <p:sp>
        <p:nvSpPr>
          <p:cNvPr id="16" name="テキスト ボックス 15"/>
          <p:cNvSpPr txBox="1"/>
          <p:nvPr/>
        </p:nvSpPr>
        <p:spPr>
          <a:xfrm>
            <a:off x="7379994" y="68368"/>
            <a:ext cx="3015604" cy="830997"/>
          </a:xfrm>
          <a:prstGeom prst="rect">
            <a:avLst/>
          </a:prstGeom>
          <a:noFill/>
        </p:spPr>
        <p:txBody>
          <a:bodyPr wrap="square" rtlCol="0">
            <a:spAutoFit/>
          </a:bodyPr>
          <a:lstStyle/>
          <a:p>
            <a:pPr algn="ctr"/>
            <a:r>
              <a:rPr kumimoji="1" lang="ja-JP" altLang="en-US" sz="2400" dirty="0">
                <a:latin typeface="AR P丸ゴシック体M" panose="020B0600010101010101" pitchFamily="50" charset="-128"/>
                <a:ea typeface="AR P丸ゴシック体M" panose="020B0600010101010101" pitchFamily="50" charset="-128"/>
              </a:rPr>
              <a:t>節分</a:t>
            </a:r>
            <a:endParaRPr kumimoji="1" lang="en-US" altLang="ja-JP" sz="2400" dirty="0">
              <a:latin typeface="AR P丸ゴシック体M" panose="020B0600010101010101" pitchFamily="50" charset="-128"/>
              <a:ea typeface="AR P丸ゴシック体M" panose="020B0600010101010101" pitchFamily="50" charset="-128"/>
            </a:endParaRPr>
          </a:p>
          <a:p>
            <a:pPr algn="ctr"/>
            <a:r>
              <a:rPr kumimoji="1" lang="ja-JP" altLang="en-US" sz="2400" dirty="0">
                <a:latin typeface="AR P丸ゴシック体M" panose="020B0600010101010101" pitchFamily="50" charset="-128"/>
                <a:ea typeface="AR P丸ゴシック体M" panose="020B0600010101010101" pitchFamily="50" charset="-128"/>
              </a:rPr>
              <a:t>～鬼退治！～</a:t>
            </a: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141" y="1439921"/>
            <a:ext cx="4411636" cy="3308727"/>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0436" y="4153418"/>
            <a:ext cx="3342584" cy="2506938"/>
          </a:xfrm>
          <a:prstGeom prst="rect">
            <a:avLst/>
          </a:prstGeom>
          <a:ln>
            <a:noFill/>
          </a:ln>
          <a:effectLst>
            <a:softEdge rad="112500"/>
          </a:effectLst>
        </p:spPr>
      </p:pic>
      <p:sp>
        <p:nvSpPr>
          <p:cNvPr id="2" name="スライド番号プレースホルダー 1"/>
          <p:cNvSpPr>
            <a:spLocks noGrp="1"/>
          </p:cNvSpPr>
          <p:nvPr>
            <p:ph type="sldNum" sz="quarter" idx="12"/>
          </p:nvPr>
        </p:nvSpPr>
        <p:spPr/>
        <p:txBody>
          <a:bodyPr/>
          <a:lstStyle/>
          <a:p>
            <a:fld id="{8FDBFFB2-86D9-4B8F-A59A-553A60B94BBE}" type="slidenum">
              <a:rPr lang="en-US" altLang="ja-JP" smtClean="0"/>
              <a:t>18</a:t>
            </a:fld>
            <a:endParaRPr kumimoji="1" lang="ja-JP" altLang="en-US"/>
          </a:p>
        </p:txBody>
      </p:sp>
      <p:pic>
        <p:nvPicPr>
          <p:cNvPr id="12" name="Picture 10" descr="HP用_32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020" y="844689"/>
            <a:ext cx="4411639" cy="33087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62760">
            <a:off x="7970853" y="3646308"/>
            <a:ext cx="3707611" cy="27807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639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11453" y="339902"/>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5"/>
          <p:cNvSpPr txBox="1">
            <a:spLocks noChangeArrowheads="1"/>
          </p:cNvSpPr>
          <p:nvPr/>
        </p:nvSpPr>
        <p:spPr bwMode="auto">
          <a:xfrm>
            <a:off x="1127390" y="321469"/>
            <a:ext cx="7665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en-US" altLang="ja-JP" sz="2800" dirty="0">
                <a:latin typeface="Meiryo UI" panose="020B0604030504040204" pitchFamily="50" charset="-128"/>
                <a:ea typeface="Meiryo UI" panose="020B0604030504040204" pitchFamily="50" charset="-128"/>
              </a:rPr>
              <a:t>3</a:t>
            </a:r>
            <a:r>
              <a:rPr lang="ja-JP" altLang="en-US" sz="2800" dirty="0">
                <a:latin typeface="Meiryo UI" panose="020B0604030504040204" pitchFamily="50" charset="-128"/>
                <a:ea typeface="Meiryo UI" panose="020B0604030504040204" pitchFamily="50" charset="-128"/>
              </a:rPr>
              <a:t>月</a:t>
            </a:r>
          </a:p>
        </p:txBody>
      </p:sp>
      <p:sp>
        <p:nvSpPr>
          <p:cNvPr id="7" name="Line 6"/>
          <p:cNvSpPr>
            <a:spLocks noChangeShapeType="1"/>
          </p:cNvSpPr>
          <p:nvPr/>
        </p:nvSpPr>
        <p:spPr bwMode="auto">
          <a:xfrm flipV="1">
            <a:off x="579261" y="863122"/>
            <a:ext cx="2374269" cy="1"/>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 name="テキスト ボックス 12"/>
          <p:cNvSpPr txBox="1"/>
          <p:nvPr/>
        </p:nvSpPr>
        <p:spPr>
          <a:xfrm>
            <a:off x="-123655" y="1361344"/>
            <a:ext cx="3650738" cy="461665"/>
          </a:xfrm>
          <a:prstGeom prst="rect">
            <a:avLst/>
          </a:prstGeom>
          <a:noFill/>
        </p:spPr>
        <p:txBody>
          <a:bodyPr wrap="square" rtlCol="0">
            <a:spAutoFit/>
          </a:bodyPr>
          <a:lstStyle/>
          <a:p>
            <a:pPr algn="ctr"/>
            <a:r>
              <a:rPr kumimoji="1" lang="ja-JP" altLang="en-US" sz="2400" dirty="0">
                <a:latin typeface="AR P丸ゴシック体M" panose="020B0600010101010101" pitchFamily="50" charset="-128"/>
                <a:ea typeface="AR P丸ゴシック体M" panose="020B0600010101010101" pitchFamily="50" charset="-128"/>
              </a:rPr>
              <a:t>ひな祭り集会</a:t>
            </a:r>
            <a:endParaRPr kumimoji="1" lang="en-US" altLang="ja-JP" sz="2400" dirty="0">
              <a:latin typeface="AR P丸ゴシック体M" panose="020B0600010101010101" pitchFamily="50" charset="-128"/>
              <a:ea typeface="AR P丸ゴシック体M" panose="020B0600010101010101" pitchFamily="50" charset="-128"/>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1403" y="1823009"/>
            <a:ext cx="3357039" cy="2003778"/>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2" y="4204646"/>
            <a:ext cx="2329997" cy="1747498"/>
          </a:xfrm>
          <a:prstGeom prst="ellipse">
            <a:avLst/>
          </a:prstGeom>
          <a:ln>
            <a:noFill/>
          </a:ln>
          <a:effectLst>
            <a:softEdge rad="112500"/>
          </a:effec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rcRect/>
          <a:stretch/>
        </p:blipFill>
        <p:spPr>
          <a:xfrm>
            <a:off x="4068309" y="1030459"/>
            <a:ext cx="3766519" cy="2746976"/>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412789" y="4015321"/>
            <a:ext cx="6525011" cy="2669321"/>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735311" y="797102"/>
            <a:ext cx="3108208" cy="2331156"/>
          </a:xfrm>
          <a:prstGeom prst="rect">
            <a:avLst/>
          </a:prstGeom>
        </p:spPr>
      </p:pic>
      <p:sp>
        <p:nvSpPr>
          <p:cNvPr id="17" name="テキスト ボックス 16"/>
          <p:cNvSpPr txBox="1"/>
          <p:nvPr/>
        </p:nvSpPr>
        <p:spPr>
          <a:xfrm>
            <a:off x="4019318" y="474527"/>
            <a:ext cx="3650738" cy="461665"/>
          </a:xfrm>
          <a:prstGeom prst="rect">
            <a:avLst/>
          </a:prstGeom>
          <a:noFill/>
        </p:spPr>
        <p:txBody>
          <a:bodyPr wrap="square" rtlCol="0">
            <a:spAutoFit/>
          </a:bodyPr>
          <a:lstStyle/>
          <a:p>
            <a:pPr algn="ctr"/>
            <a:r>
              <a:rPr kumimoji="1" lang="ja-JP" altLang="en-US" sz="2400" dirty="0">
                <a:latin typeface="AR P丸ゴシック体M" panose="020B0600010101010101" pitchFamily="50" charset="-128"/>
                <a:ea typeface="AR P丸ゴシック体M" panose="020B0600010101010101" pitchFamily="50" charset="-128"/>
              </a:rPr>
              <a:t>卒園式</a:t>
            </a:r>
            <a:endParaRPr kumimoji="1" lang="en-US" altLang="ja-JP" sz="2400" dirty="0">
              <a:latin typeface="AR P丸ゴシック体M" panose="020B0600010101010101" pitchFamily="50" charset="-128"/>
              <a:ea typeface="AR P丸ゴシック体M" panose="020B0600010101010101" pitchFamily="50" charset="-128"/>
            </a:endParaRPr>
          </a:p>
        </p:txBody>
      </p:sp>
      <p:sp>
        <p:nvSpPr>
          <p:cNvPr id="18" name="テキスト ボックス 17"/>
          <p:cNvSpPr txBox="1"/>
          <p:nvPr/>
        </p:nvSpPr>
        <p:spPr>
          <a:xfrm>
            <a:off x="8541262" y="243694"/>
            <a:ext cx="3650738" cy="461665"/>
          </a:xfrm>
          <a:prstGeom prst="rect">
            <a:avLst/>
          </a:prstGeom>
          <a:noFill/>
        </p:spPr>
        <p:txBody>
          <a:bodyPr wrap="square" rtlCol="0">
            <a:spAutoFit/>
          </a:bodyPr>
          <a:lstStyle/>
          <a:p>
            <a:pPr algn="ctr"/>
            <a:r>
              <a:rPr kumimoji="1" lang="ja-JP" altLang="en-US" sz="2400" dirty="0">
                <a:latin typeface="AR P丸ゴシック体M" panose="020B0600010101010101" pitchFamily="50" charset="-128"/>
                <a:ea typeface="AR P丸ゴシック体M" panose="020B0600010101010101" pitchFamily="50" charset="-128"/>
              </a:rPr>
              <a:t>最後の給食</a:t>
            </a:r>
            <a:endParaRPr kumimoji="1" lang="en-US" altLang="ja-JP" sz="2400" dirty="0">
              <a:latin typeface="AR P丸ゴシック体M" panose="020B0600010101010101" pitchFamily="50" charset="-128"/>
              <a:ea typeface="AR P丸ゴシック体M" panose="020B0600010101010101" pitchFamily="50" charset="-128"/>
            </a:endParaRPr>
          </a:p>
        </p:txBody>
      </p:sp>
      <p:pic>
        <p:nvPicPr>
          <p:cNvPr id="14" name="図 13">
            <a:extLst>
              <a:ext uri="{FF2B5EF4-FFF2-40B4-BE49-F238E27FC236}">
                <a16:creationId xmlns:a16="http://schemas.microsoft.com/office/drawing/2014/main" id="{7A3808FF-F746-4305-A9C6-B26717DD7DE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568233" y="3220001"/>
            <a:ext cx="3442364" cy="2003778"/>
          </a:xfrm>
          <a:prstGeom prst="rect">
            <a:avLst/>
          </a:prstGeom>
          <a:ln>
            <a:noFill/>
          </a:ln>
          <a:effectLst>
            <a:softEdge rad="112500"/>
          </a:effectLst>
        </p:spPr>
      </p:pic>
    </p:spTree>
    <p:extLst>
      <p:ext uri="{BB962C8B-B14F-4D97-AF65-F5344CB8AC3E}">
        <p14:creationId xmlns:p14="http://schemas.microsoft.com/office/powerpoint/2010/main" val="4193119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525" y="147074"/>
            <a:ext cx="9372600" cy="1200416"/>
          </a:xfrm>
        </p:spPr>
        <p:txBody>
          <a:bodyPr/>
          <a:lstStyle/>
          <a:p>
            <a:r>
              <a:rPr lang="ja-JP" altLang="en-US" dirty="0"/>
              <a:t>園長紹介　小林　倫子（こばやし　みちこ）</a:t>
            </a:r>
            <a:endParaRPr lang="en-US" dirty="0"/>
          </a:p>
        </p:txBody>
      </p:sp>
      <p:sp>
        <p:nvSpPr>
          <p:cNvPr id="3" name="Content Placeholder 2"/>
          <p:cNvSpPr>
            <a:spLocks noGrp="1"/>
          </p:cNvSpPr>
          <p:nvPr>
            <p:ph sz="half" idx="1"/>
          </p:nvPr>
        </p:nvSpPr>
        <p:spPr>
          <a:xfrm>
            <a:off x="3730627" y="1466492"/>
            <a:ext cx="8285969" cy="5098210"/>
          </a:xfrm>
        </p:spPr>
        <p:txBody>
          <a:bodyPr>
            <a:normAutofit/>
          </a:bodyPr>
          <a:lstStyle/>
          <a:p>
            <a:pPr marL="45720" indent="0">
              <a:buNone/>
            </a:pPr>
            <a:r>
              <a:rPr lang="ja-JP" altLang="en-US" dirty="0"/>
              <a:t>昭和</a:t>
            </a:r>
            <a:r>
              <a:rPr lang="en-US" altLang="ja-JP" dirty="0"/>
              <a:t>49</a:t>
            </a:r>
            <a:r>
              <a:rPr lang="ja-JP" altLang="en-US" dirty="0"/>
              <a:t>年　高知県立保育専門学校卒業</a:t>
            </a:r>
            <a:endParaRPr lang="en-US" altLang="ja-JP" dirty="0"/>
          </a:p>
          <a:p>
            <a:pPr marL="45720" indent="0">
              <a:buNone/>
            </a:pPr>
            <a:r>
              <a:rPr lang="ja-JP" altLang="en-US" dirty="0"/>
              <a:t>昭和</a:t>
            </a:r>
            <a:r>
              <a:rPr lang="en-US" altLang="ja-JP" dirty="0"/>
              <a:t>49</a:t>
            </a:r>
            <a:r>
              <a:rPr lang="ja-JP" altLang="en-US" dirty="0"/>
              <a:t>年　東京都板橋区役所入職　保育士として板橋区の保育園勤務</a:t>
            </a:r>
            <a:endParaRPr lang="en-US" altLang="ja-JP" dirty="0"/>
          </a:p>
          <a:p>
            <a:pPr marL="45720" indent="0">
              <a:buNone/>
            </a:pPr>
            <a:r>
              <a:rPr lang="ja-JP" altLang="en-US" dirty="0"/>
              <a:t>平成</a:t>
            </a:r>
            <a:r>
              <a:rPr lang="en-US" altLang="ja-JP" dirty="0"/>
              <a:t>4</a:t>
            </a:r>
            <a:r>
              <a:rPr lang="ja-JP" altLang="en-US" dirty="0"/>
              <a:t>年　　副園長として勤務</a:t>
            </a:r>
            <a:endParaRPr lang="en-US" altLang="ja-JP" dirty="0"/>
          </a:p>
          <a:p>
            <a:pPr marL="45720" indent="0">
              <a:buNone/>
            </a:pPr>
            <a:r>
              <a:rPr lang="ja-JP" altLang="en-US" dirty="0"/>
              <a:t>平成</a:t>
            </a:r>
            <a:r>
              <a:rPr lang="en-US" altLang="ja-JP" dirty="0"/>
              <a:t>14</a:t>
            </a:r>
            <a:r>
              <a:rPr lang="ja-JP" altLang="en-US" dirty="0"/>
              <a:t>年　園長として勤務</a:t>
            </a:r>
            <a:endParaRPr lang="en-US" altLang="ja-JP" dirty="0"/>
          </a:p>
          <a:p>
            <a:pPr marL="45720" indent="0">
              <a:buNone/>
            </a:pPr>
            <a:r>
              <a:rPr lang="ja-JP" altLang="en-US" dirty="0"/>
              <a:t>平成</a:t>
            </a:r>
            <a:r>
              <a:rPr lang="en-US" altLang="ja-JP" dirty="0"/>
              <a:t>16</a:t>
            </a:r>
            <a:r>
              <a:rPr lang="ja-JP" altLang="en-US" dirty="0"/>
              <a:t>年　赤ちゃんの駅提案　板橋区から全国に広がる</a:t>
            </a:r>
            <a:endParaRPr lang="en-US" altLang="ja-JP" dirty="0"/>
          </a:p>
          <a:p>
            <a:pPr marL="45720" indent="0">
              <a:buNone/>
            </a:pPr>
            <a:r>
              <a:rPr lang="ja-JP" altLang="en-US" dirty="0"/>
              <a:t>平成</a:t>
            </a:r>
            <a:r>
              <a:rPr lang="en-US" altLang="ja-JP" dirty="0"/>
              <a:t>23</a:t>
            </a:r>
            <a:r>
              <a:rPr lang="ja-JP" altLang="en-US" dirty="0"/>
              <a:t>年～</a:t>
            </a:r>
            <a:r>
              <a:rPr lang="en-US" altLang="ja-JP" dirty="0"/>
              <a:t>26</a:t>
            </a:r>
            <a:r>
              <a:rPr lang="ja-JP" altLang="en-US" dirty="0"/>
              <a:t>年　東京都公立保育園研究会会長勤める（</a:t>
            </a:r>
            <a:r>
              <a:rPr lang="en-US" altLang="ja-JP" dirty="0"/>
              <a:t>23,24</a:t>
            </a:r>
            <a:r>
              <a:rPr lang="ja-JP" altLang="en-US" dirty="0"/>
              <a:t>副会長）　　　　　　 </a:t>
            </a:r>
            <a:endParaRPr lang="en-US" altLang="ja-JP" dirty="0"/>
          </a:p>
          <a:p>
            <a:pPr marL="45720" indent="0">
              <a:buNone/>
            </a:pPr>
            <a:r>
              <a:rPr lang="ja-JP" altLang="en-US" dirty="0"/>
              <a:t>平成</a:t>
            </a:r>
            <a:r>
              <a:rPr lang="en-US" altLang="ja-JP" dirty="0"/>
              <a:t>26</a:t>
            </a:r>
            <a:r>
              <a:rPr lang="ja-JP" altLang="en-US" dirty="0"/>
              <a:t>年　板橋区役所定年退職</a:t>
            </a:r>
            <a:endParaRPr lang="en-US" altLang="ja-JP" dirty="0"/>
          </a:p>
          <a:p>
            <a:pPr marL="45720" indent="0">
              <a:buNone/>
            </a:pPr>
            <a:r>
              <a:rPr lang="ja-JP" altLang="en-US" dirty="0"/>
              <a:t>平成</a:t>
            </a:r>
            <a:r>
              <a:rPr lang="en-US" altLang="ja-JP" dirty="0"/>
              <a:t>26</a:t>
            </a:r>
            <a:r>
              <a:rPr lang="ja-JP" altLang="en-US" dirty="0"/>
              <a:t>年　社会福祉法人えんがわ福祉会　理事就任</a:t>
            </a:r>
            <a:endParaRPr lang="en-US" altLang="ja-JP" dirty="0"/>
          </a:p>
          <a:p>
            <a:pPr marL="45720" indent="0">
              <a:buNone/>
            </a:pPr>
            <a:r>
              <a:rPr lang="ja-JP" altLang="en-US" dirty="0"/>
              <a:t>平成</a:t>
            </a:r>
            <a:r>
              <a:rPr lang="en-US" altLang="ja-JP" dirty="0"/>
              <a:t>27</a:t>
            </a:r>
            <a:r>
              <a:rPr lang="ja-JP" altLang="en-US" dirty="0"/>
              <a:t>年　亀久保ひまわり保育園園長就任　</a:t>
            </a:r>
            <a:endParaRPr lang="en-US" altLang="ja-JP" dirty="0"/>
          </a:p>
          <a:p>
            <a:pPr marL="45720" indent="0">
              <a:buNone/>
            </a:pPr>
            <a:r>
              <a:rPr lang="ja-JP" altLang="en-US" sz="1700" dirty="0"/>
              <a:t>＊現在、東京都の人権擁護委員として、法務局にて人権に関する相談にのったり、学校のいじめ問題や障碍者や老人問題等広く人権問題に取り組んでいる</a:t>
            </a:r>
            <a:endParaRPr lang="en-US" altLang="ja-JP" sz="1700" dirty="0"/>
          </a:p>
          <a:p>
            <a:pPr marL="45720" indent="0">
              <a:buNone/>
            </a:pPr>
            <a:endParaRPr lang="en-US" altLang="ja-JP" dirty="0"/>
          </a:p>
        </p:txBody>
      </p:sp>
      <p:pic>
        <p:nvPicPr>
          <p:cNvPr id="5" name="図 4"/>
          <p:cNvPicPr/>
          <p:nvPr/>
        </p:nvPicPr>
        <p:blipFill>
          <a:blip r:embed="rId2" cstate="print">
            <a:extLst>
              <a:ext uri="{28A0092B-C50C-407E-A947-70E740481C1C}">
                <a14:useLocalDpi xmlns:a14="http://schemas.microsoft.com/office/drawing/2010/main" val="0"/>
              </a:ext>
            </a:extLst>
          </a:blip>
          <a:stretch>
            <a:fillRect/>
          </a:stretch>
        </p:blipFill>
        <p:spPr>
          <a:xfrm>
            <a:off x="898525" y="1693545"/>
            <a:ext cx="2619375" cy="1964055"/>
          </a:xfrm>
          <a:prstGeom prst="rect">
            <a:avLst/>
          </a:prstGeom>
          <a:effectLst>
            <a:outerShdw blurRad="50800" dist="101600" dir="1440000" algn="ctr" rotWithShape="0">
              <a:schemeClr val="bg2">
                <a:lumMod val="75000"/>
              </a:schemeClr>
            </a:outerShdw>
          </a:effectLst>
        </p:spPr>
      </p:pic>
      <p:pic>
        <p:nvPicPr>
          <p:cNvPr id="4" name="図 3"/>
          <p:cNvPicPr>
            <a:picLocks noChangeAspect="1"/>
          </p:cNvPicPr>
          <p:nvPr/>
        </p:nvPicPr>
        <p:blipFill>
          <a:blip r:embed="rId3"/>
          <a:stretch>
            <a:fillRect/>
          </a:stretch>
        </p:blipFill>
        <p:spPr>
          <a:xfrm>
            <a:off x="9742260" y="2463094"/>
            <a:ext cx="927733" cy="1194506"/>
          </a:xfrm>
          <a:prstGeom prst="rect">
            <a:avLst/>
          </a:prstGeom>
        </p:spPr>
      </p:pic>
      <p:sp>
        <p:nvSpPr>
          <p:cNvPr id="6" name="スライド番号プレースホルダー 5"/>
          <p:cNvSpPr>
            <a:spLocks noGrp="1"/>
          </p:cNvSpPr>
          <p:nvPr>
            <p:ph type="sldNum" sz="quarter" idx="12"/>
          </p:nvPr>
        </p:nvSpPr>
        <p:spPr/>
        <p:txBody>
          <a:bodyPr/>
          <a:lstStyle/>
          <a:p>
            <a:fld id="{8FDBFFB2-86D9-4B8F-A59A-553A60B94BBE}" type="slidenum">
              <a:rPr lang="en-US" altLang="ja-JP" smtClean="0"/>
              <a:t>2</a:t>
            </a:fld>
            <a:endParaRPr kumimoji="1" lang="ja-JP" altLang="en-US"/>
          </a:p>
        </p:txBody>
      </p:sp>
    </p:spTree>
    <p:extLst>
      <p:ext uri="{BB962C8B-B14F-4D97-AF65-F5344CB8AC3E}">
        <p14:creationId xmlns:p14="http://schemas.microsoft.com/office/powerpoint/2010/main" val="1220116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678" y="336830"/>
            <a:ext cx="10105143" cy="707320"/>
          </a:xfrm>
        </p:spPr>
        <p:txBody>
          <a:bodyPr>
            <a:normAutofit/>
          </a:bodyPr>
          <a:lstStyle/>
          <a:p>
            <a:r>
              <a:rPr lang="ja-JP" altLang="en-US" sz="4000" dirty="0"/>
              <a:t>その他の事業～病児保育室つくしルーム～</a:t>
            </a:r>
            <a:endParaRPr lang="en-US" sz="4000"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1305" y="885039"/>
            <a:ext cx="3499509" cy="2624631"/>
          </a:xfrm>
          <a:prstGeom prst="rect">
            <a:avLst/>
          </a:prstGeom>
          <a:ln>
            <a:noFill/>
          </a:ln>
          <a:effectLst>
            <a:softEdge rad="112500"/>
          </a:effectLst>
        </p:spPr>
      </p:pic>
      <p:pic>
        <p:nvPicPr>
          <p:cNvPr id="7" name="図 6"/>
          <p:cNvPicPr>
            <a:picLocks noChangeAspect="1"/>
          </p:cNvPicPr>
          <p:nvPr/>
        </p:nvPicPr>
        <p:blipFill>
          <a:blip r:embed="rId3"/>
          <a:stretch>
            <a:fillRect/>
          </a:stretch>
        </p:blipFill>
        <p:spPr>
          <a:xfrm>
            <a:off x="235757" y="1555930"/>
            <a:ext cx="7499483" cy="4551256"/>
          </a:xfrm>
          <a:prstGeom prst="rect">
            <a:avLst/>
          </a:prstGeom>
        </p:spPr>
      </p:pic>
      <p:sp>
        <p:nvSpPr>
          <p:cNvPr id="3" name="スライド番号プレースホルダー 2"/>
          <p:cNvSpPr>
            <a:spLocks noGrp="1"/>
          </p:cNvSpPr>
          <p:nvPr>
            <p:ph type="sldNum" sz="quarter" idx="12"/>
          </p:nvPr>
        </p:nvSpPr>
        <p:spPr/>
        <p:txBody>
          <a:bodyPr/>
          <a:lstStyle/>
          <a:p>
            <a:fld id="{8FDBFFB2-86D9-4B8F-A59A-553A60B94BBE}" type="slidenum">
              <a:rPr lang="en-US" altLang="ja-JP" smtClean="0"/>
              <a:t>20</a:t>
            </a:fld>
            <a:endParaRPr kumimoji="1" lang="ja-JP" altLang="en-US"/>
          </a:p>
        </p:txBody>
      </p:sp>
      <p:pic>
        <p:nvPicPr>
          <p:cNvPr id="8" name="図 7">
            <a:extLst>
              <a:ext uri="{FF2B5EF4-FFF2-40B4-BE49-F238E27FC236}">
                <a16:creationId xmlns:a16="http://schemas.microsoft.com/office/drawing/2014/main" id="{3AB59B42-6452-49C5-B54D-7FBA28A62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766" y="3573710"/>
            <a:ext cx="3386585" cy="2533476"/>
          </a:xfrm>
          <a:prstGeom prst="rect">
            <a:avLst/>
          </a:prstGeom>
        </p:spPr>
      </p:pic>
    </p:spTree>
    <p:extLst>
      <p:ext uri="{BB962C8B-B14F-4D97-AF65-F5344CB8AC3E}">
        <p14:creationId xmlns:p14="http://schemas.microsoft.com/office/powerpoint/2010/main" val="6469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8746" y="304800"/>
            <a:ext cx="2487965" cy="760150"/>
          </a:xfrm>
        </p:spPr>
        <p:txBody>
          <a:bodyPr/>
          <a:lstStyle/>
          <a:p>
            <a:r>
              <a:rPr lang="ja-JP" altLang="en-US" u="sng" dirty="0"/>
              <a:t>■採用情報</a:t>
            </a:r>
            <a:endParaRPr kumimoji="1" lang="ja-JP" u="sng" dirty="0"/>
          </a:p>
        </p:txBody>
      </p:sp>
      <p:sp>
        <p:nvSpPr>
          <p:cNvPr id="3" name="コンテンツ プレースホルダー 2"/>
          <p:cNvSpPr>
            <a:spLocks noGrp="1"/>
          </p:cNvSpPr>
          <p:nvPr>
            <p:ph idx="1"/>
          </p:nvPr>
        </p:nvSpPr>
        <p:spPr>
          <a:xfrm>
            <a:off x="3036711" y="113658"/>
            <a:ext cx="7123289" cy="6630684"/>
          </a:xfrm>
        </p:spPr>
        <p:txBody>
          <a:bodyPr>
            <a:noAutofit/>
          </a:bodyPr>
          <a:lstStyle/>
          <a:p>
            <a:r>
              <a:rPr lang="ja-JP" altLang="en-US" sz="2800" dirty="0"/>
              <a:t>募集人数　　　　</a:t>
            </a:r>
            <a:endParaRPr lang="en-US" altLang="ja-JP" sz="2800" dirty="0"/>
          </a:p>
          <a:p>
            <a:pPr marL="45720" indent="0">
              <a:buNone/>
            </a:pPr>
            <a:r>
              <a:rPr lang="ja-JP" altLang="en-US" sz="2800" dirty="0"/>
              <a:t>　</a:t>
            </a:r>
            <a:r>
              <a:rPr lang="en-US" altLang="ja-JP" sz="2400" dirty="0"/>
              <a:t>2023</a:t>
            </a:r>
            <a:r>
              <a:rPr lang="ja-JP" altLang="en-US" sz="2400" dirty="0"/>
              <a:t>年度入社　募集</a:t>
            </a:r>
            <a:r>
              <a:rPr lang="en-US" altLang="ja-JP" sz="2400" dirty="0"/>
              <a:t>2</a:t>
            </a:r>
            <a:r>
              <a:rPr lang="ja-JP" altLang="en-US" sz="2400" dirty="0"/>
              <a:t>名（予定）</a:t>
            </a:r>
            <a:endParaRPr lang="en-US" altLang="ja-JP" sz="2400" dirty="0"/>
          </a:p>
          <a:p>
            <a:pPr marL="45720" indent="0">
              <a:buNone/>
            </a:pPr>
            <a:endParaRPr kumimoji="1" lang="ja-JP" sz="300" dirty="0"/>
          </a:p>
          <a:p>
            <a:r>
              <a:rPr kumimoji="1" lang="ja-JP" altLang="en-US" sz="2800" dirty="0"/>
              <a:t>募集資格</a:t>
            </a:r>
            <a:endParaRPr kumimoji="1" lang="en-US" altLang="ja-JP" sz="2800" dirty="0"/>
          </a:p>
          <a:p>
            <a:pPr marL="45720" indent="0">
              <a:buNone/>
            </a:pPr>
            <a:r>
              <a:rPr kumimoji="1" lang="ja-JP" altLang="en-US" sz="2800" dirty="0"/>
              <a:t>　</a:t>
            </a:r>
            <a:r>
              <a:rPr kumimoji="1" lang="ja-JP" altLang="en-US" sz="2400" dirty="0"/>
              <a:t>保育士資格必須</a:t>
            </a:r>
            <a:endParaRPr lang="en-US" altLang="ja-JP" sz="1400" dirty="0"/>
          </a:p>
          <a:p>
            <a:pPr marL="45720" indent="0">
              <a:buNone/>
            </a:pPr>
            <a:endParaRPr kumimoji="1" lang="en-US" altLang="ja-JP" sz="300" dirty="0"/>
          </a:p>
          <a:p>
            <a:r>
              <a:rPr lang="ja-JP" altLang="en-US" sz="2800" dirty="0"/>
              <a:t>　採用実績</a:t>
            </a:r>
            <a:endParaRPr kumimoji="1" lang="en-US" altLang="ja-JP" sz="2400" dirty="0"/>
          </a:p>
          <a:p>
            <a:pPr marL="45720" indent="0">
              <a:buNone/>
            </a:pPr>
            <a:r>
              <a:rPr lang="en-US" altLang="ja-JP" sz="2400" dirty="0"/>
              <a:t>  2017</a:t>
            </a:r>
            <a:r>
              <a:rPr lang="ja-JP" altLang="en-US" sz="2400" dirty="0"/>
              <a:t>年度　新卒</a:t>
            </a:r>
            <a:r>
              <a:rPr lang="en-US" altLang="ja-JP" sz="2400" dirty="0"/>
              <a:t>1</a:t>
            </a:r>
            <a:r>
              <a:rPr lang="ja-JP" altLang="en-US" sz="2400" dirty="0"/>
              <a:t>名採用　中途</a:t>
            </a:r>
            <a:r>
              <a:rPr lang="en-US" altLang="ja-JP" sz="2400" dirty="0"/>
              <a:t>1</a:t>
            </a:r>
            <a:r>
              <a:rPr lang="ja-JP" altLang="en-US" sz="2400" dirty="0"/>
              <a:t>名採用</a:t>
            </a:r>
            <a:endParaRPr kumimoji="1" lang="en-US" altLang="ja-JP" sz="2400" dirty="0"/>
          </a:p>
          <a:p>
            <a:pPr marL="45720" indent="0">
              <a:buNone/>
            </a:pPr>
            <a:r>
              <a:rPr lang="ja-JP" altLang="en-US" sz="2400" dirty="0"/>
              <a:t>　</a:t>
            </a:r>
            <a:r>
              <a:rPr lang="en-US" altLang="ja-JP" sz="2400" dirty="0"/>
              <a:t>2018</a:t>
            </a:r>
            <a:r>
              <a:rPr lang="ja-JP" altLang="en-US" sz="2400" dirty="0"/>
              <a:t>年度　中途</a:t>
            </a:r>
            <a:r>
              <a:rPr lang="en-US" altLang="ja-JP" sz="2400" dirty="0"/>
              <a:t>2</a:t>
            </a:r>
            <a:r>
              <a:rPr lang="ja-JP" altLang="en-US" sz="2400" dirty="0"/>
              <a:t>名採用</a:t>
            </a:r>
            <a:r>
              <a:rPr lang="en-US" altLang="ja-JP" sz="2400" dirty="0"/>
              <a:t>  </a:t>
            </a:r>
          </a:p>
          <a:p>
            <a:pPr marL="45720" indent="0">
              <a:buNone/>
            </a:pPr>
            <a:r>
              <a:rPr lang="ja-JP" altLang="en-US" sz="2400" dirty="0"/>
              <a:t>　</a:t>
            </a:r>
            <a:r>
              <a:rPr lang="en-US" altLang="ja-JP" sz="2400" dirty="0"/>
              <a:t>2019</a:t>
            </a:r>
            <a:r>
              <a:rPr lang="ja-JP" altLang="en-US" sz="2400" dirty="0"/>
              <a:t>年度　新卒１名採用</a:t>
            </a:r>
            <a:endParaRPr lang="en-US" altLang="ja-JP" sz="2400" dirty="0"/>
          </a:p>
          <a:p>
            <a:pPr marL="45720" indent="0">
              <a:buNone/>
            </a:pPr>
            <a:r>
              <a:rPr lang="ja-JP" altLang="en-US" sz="2400" dirty="0"/>
              <a:t>　</a:t>
            </a:r>
            <a:r>
              <a:rPr lang="en-US" altLang="ja-JP" sz="2400" dirty="0"/>
              <a:t>2021</a:t>
            </a:r>
            <a:r>
              <a:rPr lang="ja-JP" altLang="en-US" sz="2400" dirty="0"/>
              <a:t>年度　新卒２名採用</a:t>
            </a:r>
            <a:endParaRPr lang="en-US" altLang="ja-JP" sz="2400" dirty="0"/>
          </a:p>
          <a:p>
            <a:pPr marL="45720" indent="0">
              <a:buNone/>
            </a:pPr>
            <a:r>
              <a:rPr lang="ja-JP" altLang="en-US" sz="2400" dirty="0"/>
              <a:t>　</a:t>
            </a:r>
            <a:r>
              <a:rPr lang="en-US" altLang="ja-JP" sz="2400" dirty="0"/>
              <a:t>2022</a:t>
            </a:r>
            <a:r>
              <a:rPr lang="ja-JP" altLang="en-US" sz="2400" dirty="0"/>
              <a:t>年度　新卒</a:t>
            </a:r>
            <a:r>
              <a:rPr lang="en-US" altLang="ja-JP" sz="2400" dirty="0"/>
              <a:t>1</a:t>
            </a:r>
            <a:r>
              <a:rPr lang="ja-JP" altLang="en-US" sz="2400" dirty="0"/>
              <a:t>名採用</a:t>
            </a:r>
            <a:endParaRPr lang="en-US" altLang="ja-JP" sz="2400" dirty="0"/>
          </a:p>
          <a:p>
            <a:pPr marL="45720" indent="0">
              <a:buNone/>
            </a:pPr>
            <a:endParaRPr kumimoji="1" lang="ja-JP" sz="2400" dirty="0"/>
          </a:p>
          <a:p>
            <a:pPr marL="45720" indent="0">
              <a:buNone/>
            </a:pPr>
            <a:endParaRPr kumimoji="1" lang="ja-JP" sz="2400" dirty="0"/>
          </a:p>
        </p:txBody>
      </p:sp>
      <p:sp>
        <p:nvSpPr>
          <p:cNvPr id="4" name="スライド番号プレースホルダー 3"/>
          <p:cNvSpPr>
            <a:spLocks noGrp="1"/>
          </p:cNvSpPr>
          <p:nvPr>
            <p:ph type="sldNum" sz="quarter" idx="12"/>
          </p:nvPr>
        </p:nvSpPr>
        <p:spPr/>
        <p:txBody>
          <a:bodyPr/>
          <a:lstStyle/>
          <a:p>
            <a:fld id="{8FDBFFB2-86D9-4B8F-A59A-553A60B94BBE}" type="slidenum">
              <a:rPr lang="en-US" altLang="ja-JP" smtClean="0"/>
              <a:t>21</a:t>
            </a:fld>
            <a:endParaRPr kumimoji="1" lang="ja-JP" altLang="en-US"/>
          </a:p>
        </p:txBody>
      </p:sp>
    </p:spTree>
    <p:extLst>
      <p:ext uri="{BB962C8B-B14F-4D97-AF65-F5344CB8AC3E}">
        <p14:creationId xmlns:p14="http://schemas.microsoft.com/office/powerpoint/2010/main" val="267945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80" y="-191912"/>
            <a:ext cx="4215165" cy="1200416"/>
          </a:xfrm>
        </p:spPr>
        <p:txBody>
          <a:bodyPr/>
          <a:lstStyle/>
          <a:p>
            <a:r>
              <a:rPr lang="ja-JP" altLang="en-US" u="sng" dirty="0"/>
              <a:t>■採用情報２</a:t>
            </a:r>
            <a:endParaRPr lang="en-US" u="sng" dirty="0"/>
          </a:p>
        </p:txBody>
      </p:sp>
      <p:graphicFrame>
        <p:nvGraphicFramePr>
          <p:cNvPr id="5" name="表 4"/>
          <p:cNvGraphicFramePr>
            <a:graphicFrameLocks noGrp="1"/>
          </p:cNvGraphicFramePr>
          <p:nvPr>
            <p:extLst>
              <p:ext uri="{D42A27DB-BD31-4B8C-83A1-F6EECF244321}">
                <p14:modId xmlns:p14="http://schemas.microsoft.com/office/powerpoint/2010/main" val="1761446041"/>
              </p:ext>
            </p:extLst>
          </p:nvPr>
        </p:nvGraphicFramePr>
        <p:xfrm>
          <a:off x="2246804" y="1104174"/>
          <a:ext cx="8313871" cy="5427043"/>
        </p:xfrm>
        <a:graphic>
          <a:graphicData uri="http://schemas.openxmlformats.org/drawingml/2006/table">
            <a:tbl>
              <a:tblPr firstRow="1" bandRow="1">
                <a:tableStyleId>{5C22544A-7EE6-4342-B048-85BDC9FD1C3A}</a:tableStyleId>
              </a:tblPr>
              <a:tblGrid>
                <a:gridCol w="1642616">
                  <a:extLst>
                    <a:ext uri="{9D8B030D-6E8A-4147-A177-3AD203B41FA5}">
                      <a16:colId xmlns:a16="http://schemas.microsoft.com/office/drawing/2014/main" val="20000"/>
                    </a:ext>
                  </a:extLst>
                </a:gridCol>
                <a:gridCol w="6671255">
                  <a:extLst>
                    <a:ext uri="{9D8B030D-6E8A-4147-A177-3AD203B41FA5}">
                      <a16:colId xmlns:a16="http://schemas.microsoft.com/office/drawing/2014/main" val="20001"/>
                    </a:ext>
                  </a:extLst>
                </a:gridCol>
              </a:tblGrid>
              <a:tr h="465049">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項目</a:t>
                      </a:r>
                    </a:p>
                  </a:txBody>
                  <a:tcPr marL="91448" marR="9144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p>
                  </a:txBody>
                  <a:tcPr marL="91448" marR="9144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extLst>
                  <a:ext uri="{0D108BD9-81ED-4DB2-BD59-A6C34878D82A}">
                    <a16:rowId xmlns:a16="http://schemas.microsoft.com/office/drawing/2014/main" val="10000"/>
                  </a:ext>
                </a:extLst>
              </a:tr>
              <a:tr h="465049">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区分</a:t>
                      </a:r>
                    </a:p>
                  </a:txBody>
                  <a:tcPr marL="91448" marR="91448" marT="45721" marB="45721"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正社員採用（保育士）</a:t>
                      </a:r>
                    </a:p>
                  </a:txBody>
                  <a:tcPr marL="91448" marR="91448"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1"/>
                  </a:ext>
                </a:extLst>
              </a:tr>
              <a:tr h="465049">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給与</a:t>
                      </a:r>
                    </a:p>
                  </a:txBody>
                  <a:tcPr marL="91448" marR="91448" marT="45721" marB="45721"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初任給（月額）</a:t>
                      </a:r>
                      <a:r>
                        <a:rPr kumimoji="1" lang="ja-JP" altLang="en-US" sz="1400" baseline="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新卒（短大・専門卒）：</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185,000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円～　　（大卒）：</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190,000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円～　</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経験者：経験に応じて</a:t>
                      </a:r>
                    </a:p>
                  </a:txBody>
                  <a:tcPr marL="91448" marR="91448"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65049">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諸手当</a:t>
                      </a:r>
                    </a:p>
                  </a:txBody>
                  <a:tcPr marL="91448" marR="91448" marT="45721" marB="45721"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交通費支給</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上限</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35,000</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円／月</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rPr>
                        <a:t>他手当あり約</a:t>
                      </a:r>
                      <a:r>
                        <a:rPr kumimoji="1" lang="en-US" altLang="ja-JP" sz="14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rPr>
                        <a:t>14,400</a:t>
                      </a:r>
                      <a:r>
                        <a:rPr kumimoji="1" lang="ja-JP" altLang="en-US" sz="14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rPr>
                        <a:t>円～</a:t>
                      </a:r>
                    </a:p>
                    <a:p>
                      <a:pPr algn="l"/>
                      <a:endParaRPr kumimoji="1" lang="ja-JP" altLang="en-US" sz="14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3"/>
                  </a:ext>
                </a:extLst>
              </a:tr>
              <a:tr h="498449">
                <a:tc>
                  <a:txBody>
                    <a:bodyPr/>
                    <a:lstStyle/>
                    <a:p>
                      <a:pPr algn="l"/>
                      <a:r>
                        <a:rPr kumimoji="1" lang="ja-JP" altLang="en-US" sz="1400" baseline="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昇降給</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昇降格</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721" marB="45721"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年</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回</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65049">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賞与</a:t>
                      </a:r>
                    </a:p>
                  </a:txBody>
                  <a:tcPr marL="91448" marR="91448" marT="45721" marB="45721"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賞与年</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回</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5"/>
                  </a:ext>
                </a:extLst>
              </a:tr>
              <a:tr h="465049">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勤務地</a:t>
                      </a:r>
                    </a:p>
                  </a:txBody>
                  <a:tcPr marL="91448" marR="91448" marT="45721" marB="45721"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埼玉県ふじみ野市亀久保</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4-12-33 </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亀久保ひまわり保育園</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65049">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勤務時間</a:t>
                      </a:r>
                    </a:p>
                  </a:txBody>
                  <a:tcPr marL="91448" marR="91448" marT="45721" marB="45721"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月～土シフト制（開園時間　平日</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7:00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19:30  </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土曜日　</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7:00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18:00)</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7"/>
                  </a:ext>
                </a:extLst>
              </a:tr>
              <a:tr h="917281">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休日休暇</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721" marB="45721"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完全週休</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日制</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土日</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月に一度土曜日出勤有</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err="1">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祝祭日、年次有給休暇</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夏期休暇</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日、メモリアル休暇</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日、リフレッシュ休暇</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日、年末年始休暇</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日、慶弔休暇、　　</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その他社内制度による　</a:t>
                      </a:r>
                    </a:p>
                  </a:txBody>
                  <a:tcPr marL="91448" marR="91448"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649744">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福利厚生</a:t>
                      </a:r>
                    </a:p>
                  </a:txBody>
                  <a:tcPr marL="91448" marR="91448" marT="45721" marB="45721"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社会保険完備</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雇用・健康・労災・厚生年金</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全国健康保険協会</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福祉医療機構退職金制度あり</a:t>
                      </a:r>
                    </a:p>
                  </a:txBody>
                  <a:tcPr marL="91448" marR="91448"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9"/>
                  </a:ext>
                </a:extLst>
              </a:tr>
            </a:tbl>
          </a:graphicData>
        </a:graphic>
      </p:graphicFrame>
      <p:sp>
        <p:nvSpPr>
          <p:cNvPr id="3" name="スライド番号プレースホルダー 2"/>
          <p:cNvSpPr>
            <a:spLocks noGrp="1"/>
          </p:cNvSpPr>
          <p:nvPr>
            <p:ph type="sldNum" sz="quarter" idx="12"/>
          </p:nvPr>
        </p:nvSpPr>
        <p:spPr/>
        <p:txBody>
          <a:bodyPr/>
          <a:lstStyle/>
          <a:p>
            <a:fld id="{8FDBFFB2-86D9-4B8F-A59A-553A60B94BBE}" type="slidenum">
              <a:rPr lang="en-US" altLang="ja-JP" smtClean="0"/>
              <a:t>22</a:t>
            </a:fld>
            <a:endParaRPr kumimoji="1" lang="ja-JP" altLang="en-US"/>
          </a:p>
        </p:txBody>
      </p:sp>
    </p:spTree>
    <p:extLst>
      <p:ext uri="{BB962C8B-B14F-4D97-AF65-F5344CB8AC3E}">
        <p14:creationId xmlns:p14="http://schemas.microsoft.com/office/powerpoint/2010/main" val="1668352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二等辺三角形 3"/>
          <p:cNvSpPr/>
          <p:nvPr/>
        </p:nvSpPr>
        <p:spPr>
          <a:xfrm>
            <a:off x="2222149" y="828498"/>
            <a:ext cx="3460750" cy="5822950"/>
          </a:xfrm>
          <a:prstGeom prst="triangle">
            <a:avLst/>
          </a:prstGeom>
          <a:gradFill>
            <a:gsLst>
              <a:gs pos="0">
                <a:srgbClr val="FFCCCC"/>
              </a:gs>
              <a:gs pos="80000">
                <a:schemeClr val="accent3">
                  <a:shade val="93000"/>
                  <a:satMod val="130000"/>
                </a:schemeClr>
              </a:gs>
              <a:gs pos="100000">
                <a:schemeClr val="accent3">
                  <a:shade val="94000"/>
                  <a:satMod val="13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 name="左大かっこ 2"/>
          <p:cNvSpPr/>
          <p:nvPr/>
        </p:nvSpPr>
        <p:spPr>
          <a:xfrm>
            <a:off x="2576386" y="4919730"/>
            <a:ext cx="206501" cy="847658"/>
          </a:xfrm>
          <a:prstGeom prst="leftBracket">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solidFill>
                <a:schemeClr val="bg1">
                  <a:lumMod val="50000"/>
                </a:schemeClr>
              </a:solidFill>
            </a:endParaRPr>
          </a:p>
        </p:txBody>
      </p:sp>
      <p:sp>
        <p:nvSpPr>
          <p:cNvPr id="5" name="正方形/長方形 4"/>
          <p:cNvSpPr/>
          <p:nvPr/>
        </p:nvSpPr>
        <p:spPr>
          <a:xfrm>
            <a:off x="674998" y="346075"/>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Line 6"/>
          <p:cNvSpPr>
            <a:spLocks noChangeShapeType="1"/>
          </p:cNvSpPr>
          <p:nvPr/>
        </p:nvSpPr>
        <p:spPr bwMode="auto">
          <a:xfrm>
            <a:off x="597694" y="841551"/>
            <a:ext cx="4103687"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 name="Text Box 5"/>
          <p:cNvSpPr txBox="1">
            <a:spLocks noChangeArrowheads="1"/>
          </p:cNvSpPr>
          <p:nvPr/>
        </p:nvSpPr>
        <p:spPr bwMode="auto">
          <a:xfrm>
            <a:off x="1398386" y="361702"/>
            <a:ext cx="18854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ja-JP" altLang="en-US" sz="2000" dirty="0">
                <a:latin typeface="Meiryo UI" panose="020B0604030504040204" pitchFamily="50" charset="-128"/>
                <a:ea typeface="Meiryo UI" panose="020B0604030504040204" pitchFamily="50" charset="-128"/>
              </a:rPr>
              <a:t>職位と役割期待</a:t>
            </a:r>
          </a:p>
        </p:txBody>
      </p:sp>
      <p:sp>
        <p:nvSpPr>
          <p:cNvPr id="8" name="テキスト ボックス 7"/>
          <p:cNvSpPr txBox="1"/>
          <p:nvPr/>
        </p:nvSpPr>
        <p:spPr>
          <a:xfrm>
            <a:off x="5456462" y="902606"/>
            <a:ext cx="1525982" cy="5262979"/>
          </a:xfrm>
          <a:prstGeom prst="rect">
            <a:avLst/>
          </a:prstGeom>
          <a:noFill/>
        </p:spPr>
        <p:txBody>
          <a:bodyPr wrap="square">
            <a:spAutoFit/>
          </a:bodyPr>
          <a:lstStyle/>
          <a:p>
            <a:pPr algn="ctr" eaLnBrk="1" hangingPunct="1">
              <a:defRPr/>
            </a:pPr>
            <a:endParaRPr lang="en-US" altLang="ja-JP" sz="32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defRPr/>
            </a:pPr>
            <a:r>
              <a:rPr lang="ja-JP" altLang="en-US" sz="32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経営職</a:t>
            </a:r>
            <a:endParaRPr lang="en-US" altLang="ja-JP" sz="14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defRPr/>
            </a:pPr>
            <a:endParaRPr lang="en-US" altLang="ja-JP" sz="40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defRPr/>
            </a:pPr>
            <a:r>
              <a:rPr lang="ja-JP" altLang="en-US" sz="32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管理職</a:t>
            </a:r>
            <a:endParaRPr lang="en-US" altLang="ja-JP" sz="32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defRPr/>
            </a:pPr>
            <a:endParaRPr lang="en-US" altLang="ja-JP" sz="28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defRPr/>
            </a:pPr>
            <a:endParaRPr lang="en-US" altLang="ja-JP" sz="28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defRPr/>
            </a:pPr>
            <a:r>
              <a:rPr lang="en-US" altLang="ja-JP" sz="36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36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級</a:t>
            </a:r>
            <a:endParaRPr lang="en-US" altLang="ja-JP" sz="36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defRPr/>
            </a:pPr>
            <a:endParaRPr lang="en-US" altLang="ja-JP" sz="16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defRPr/>
            </a:pPr>
            <a:r>
              <a:rPr lang="ja-JP" altLang="en-US" sz="36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２級</a:t>
            </a:r>
            <a:endParaRPr lang="en-US" altLang="ja-JP" sz="36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defRPr/>
            </a:pPr>
            <a:endParaRPr lang="en-US" altLang="ja-JP" sz="20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defRPr/>
            </a:pPr>
            <a:r>
              <a:rPr lang="en-US" altLang="ja-JP" sz="36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3600" b="1"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級</a:t>
            </a:r>
          </a:p>
        </p:txBody>
      </p:sp>
      <p:sp>
        <p:nvSpPr>
          <p:cNvPr id="9" name="テキスト ボックス 26"/>
          <p:cNvSpPr txBox="1">
            <a:spLocks noChangeArrowheads="1"/>
          </p:cNvSpPr>
          <p:nvPr/>
        </p:nvSpPr>
        <p:spPr bwMode="auto">
          <a:xfrm>
            <a:off x="2225676" y="5589588"/>
            <a:ext cx="3306762" cy="830997"/>
          </a:xfrm>
          <a:prstGeom prst="rect">
            <a:avLst/>
          </a:prstGeom>
          <a:noFill/>
          <a:ln>
            <a:noFill/>
          </a:ln>
        </p:spPr>
        <p:txBody>
          <a:bodyPr wrap="square">
            <a:spAutoFit/>
          </a:bodyPr>
          <a:lstStyle>
            <a:lvl1pPr eaLnBrk="0" hangingPunct="0">
              <a:defRPr kumimoji="1">
                <a:solidFill>
                  <a:schemeClr val="tx1"/>
                </a:solidFill>
                <a:latin typeface="Arial Black" pitchFamily="34" charset="0"/>
                <a:ea typeface="HGP創英角ｺﾞｼｯｸUB" pitchFamily="50" charset="-128"/>
              </a:defRPr>
            </a:lvl1pPr>
            <a:lvl2pPr marL="742950" indent="-285750" eaLnBrk="0" hangingPunct="0">
              <a:defRPr kumimoji="1">
                <a:solidFill>
                  <a:schemeClr val="tx1"/>
                </a:solidFill>
                <a:latin typeface="Arial Black" pitchFamily="34" charset="0"/>
                <a:ea typeface="HGP創英角ｺﾞｼｯｸUB" pitchFamily="50" charset="-128"/>
              </a:defRPr>
            </a:lvl2pPr>
            <a:lvl3pPr marL="1143000" indent="-228600" eaLnBrk="0" hangingPunct="0">
              <a:defRPr kumimoji="1">
                <a:solidFill>
                  <a:schemeClr val="tx1"/>
                </a:solidFill>
                <a:latin typeface="Arial Black" pitchFamily="34" charset="0"/>
                <a:ea typeface="HGP創英角ｺﾞｼｯｸUB" pitchFamily="50" charset="-128"/>
              </a:defRPr>
            </a:lvl3pPr>
            <a:lvl4pPr marL="1600200" indent="-228600" eaLnBrk="0" hangingPunct="0">
              <a:defRPr kumimoji="1">
                <a:solidFill>
                  <a:schemeClr val="tx1"/>
                </a:solidFill>
                <a:latin typeface="Arial Black" pitchFamily="34" charset="0"/>
                <a:ea typeface="HGP創英角ｺﾞｼｯｸUB" pitchFamily="50" charset="-128"/>
              </a:defRPr>
            </a:lvl4pPr>
            <a:lvl5pPr marL="2057400" indent="-228600" eaLnBrk="0" hangingPunct="0">
              <a:defRPr kumimoji="1">
                <a:solidFill>
                  <a:schemeClr val="tx1"/>
                </a:solidFill>
                <a:latin typeface="Arial Black" pitchFamily="34"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9pPr>
          </a:lstStyle>
          <a:p>
            <a:pPr eaLnBrk="1" hangingPunct="1">
              <a:defRPr/>
            </a:pPr>
            <a:r>
              <a:rPr lang="ja-JP" altLang="en-US" sz="1600" b="1" dirty="0">
                <a:latin typeface="Meiryo UI" pitchFamily="50" charset="-128"/>
                <a:ea typeface="Meiryo UI" pitchFamily="50" charset="-128"/>
                <a:cs typeface="Meiryo UI" pitchFamily="50" charset="-128"/>
              </a:rPr>
              <a:t>　　　　</a:t>
            </a:r>
            <a:r>
              <a:rPr lang="ja-JP" altLang="en-US" sz="1600" b="1" dirty="0">
                <a:solidFill>
                  <a:schemeClr val="bg1">
                    <a:lumMod val="50000"/>
                  </a:schemeClr>
                </a:solidFill>
                <a:latin typeface="Meiryo UI" pitchFamily="50" charset="-128"/>
                <a:ea typeface="Meiryo UI" pitchFamily="50" charset="-128"/>
                <a:cs typeface="Meiryo UI" pitchFamily="50" charset="-128"/>
              </a:rPr>
              <a:t>スタッフ</a:t>
            </a:r>
            <a:r>
              <a:rPr lang="en-US" altLang="ja-JP" sz="1600" b="1" dirty="0">
                <a:solidFill>
                  <a:schemeClr val="bg1">
                    <a:lumMod val="50000"/>
                  </a:schemeClr>
                </a:solidFill>
                <a:latin typeface="Meiryo UI" pitchFamily="50" charset="-128"/>
                <a:ea typeface="Meiryo UI" pitchFamily="50" charset="-128"/>
                <a:cs typeface="Meiryo UI" pitchFamily="50" charset="-128"/>
              </a:rPr>
              <a:t>I</a:t>
            </a:r>
            <a:r>
              <a:rPr lang="ja-JP" altLang="en-US" sz="1600" b="1" dirty="0">
                <a:solidFill>
                  <a:schemeClr val="bg1">
                    <a:lumMod val="50000"/>
                  </a:schemeClr>
                </a:solidFill>
                <a:latin typeface="Meiryo UI" pitchFamily="50" charset="-128"/>
                <a:ea typeface="Meiryo UI" pitchFamily="50" charset="-128"/>
                <a:cs typeface="Meiryo UI" pitchFamily="50" charset="-128"/>
              </a:rPr>
              <a:t>　　新卒～３年未満</a:t>
            </a:r>
            <a:endParaRPr lang="en-US" altLang="ja-JP" sz="1600" b="1" dirty="0">
              <a:solidFill>
                <a:schemeClr val="bg1">
                  <a:lumMod val="50000"/>
                </a:schemeClr>
              </a:solidFill>
              <a:latin typeface="Meiryo UI" pitchFamily="50" charset="-128"/>
              <a:ea typeface="Meiryo UI" pitchFamily="50" charset="-128"/>
              <a:cs typeface="Meiryo UI" pitchFamily="50" charset="-128"/>
            </a:endParaRPr>
          </a:p>
          <a:p>
            <a:pPr eaLnBrk="1" hangingPunct="1">
              <a:defRPr/>
            </a:pPr>
            <a:r>
              <a:rPr lang="en-US" altLang="ja-JP" sz="1600" b="1" dirty="0">
                <a:solidFill>
                  <a:schemeClr val="accent2"/>
                </a:solidFill>
                <a:latin typeface="Meiryo UI" pitchFamily="50" charset="-128"/>
                <a:ea typeface="Meiryo UI" pitchFamily="50" charset="-128"/>
                <a:cs typeface="Meiryo UI" pitchFamily="50" charset="-128"/>
              </a:rPr>
              <a:t>	        </a:t>
            </a:r>
            <a:r>
              <a:rPr lang="ja-JP" altLang="en-US" sz="1600" b="1" dirty="0">
                <a:solidFill>
                  <a:schemeClr val="accent2"/>
                </a:solidFill>
                <a:latin typeface="Meiryo UI" pitchFamily="50" charset="-128"/>
                <a:ea typeface="Meiryo UI" pitchFamily="50" charset="-128"/>
                <a:cs typeface="Meiryo UI" pitchFamily="50" charset="-128"/>
              </a:rPr>
              <a:t>１</a:t>
            </a:r>
            <a:r>
              <a:rPr lang="en-US" altLang="ja-JP" sz="1600" b="1" dirty="0">
                <a:solidFill>
                  <a:schemeClr val="accent2"/>
                </a:solidFill>
                <a:latin typeface="Meiryo UI" pitchFamily="50" charset="-128"/>
                <a:ea typeface="Meiryo UI" pitchFamily="50" charset="-128"/>
                <a:cs typeface="Meiryo UI" pitchFamily="50" charset="-128"/>
              </a:rPr>
              <a:t>(</a:t>
            </a:r>
            <a:r>
              <a:rPr lang="ja-JP" altLang="en-US" sz="1600" b="1" dirty="0">
                <a:solidFill>
                  <a:schemeClr val="accent2"/>
                </a:solidFill>
                <a:latin typeface="Meiryo UI" pitchFamily="50" charset="-128"/>
                <a:ea typeface="Meiryo UI" pitchFamily="50" charset="-128"/>
                <a:cs typeface="Meiryo UI" pitchFamily="50" charset="-128"/>
              </a:rPr>
              <a:t>０</a:t>
            </a:r>
            <a:r>
              <a:rPr lang="en-US" altLang="ja-JP" sz="1600" b="1" dirty="0">
                <a:solidFill>
                  <a:schemeClr val="accent2"/>
                </a:solidFill>
                <a:latin typeface="Meiryo UI" pitchFamily="50" charset="-128"/>
                <a:ea typeface="Meiryo UI" pitchFamily="50" charset="-128"/>
                <a:cs typeface="Meiryo UI" pitchFamily="50" charset="-128"/>
              </a:rPr>
              <a:t>)</a:t>
            </a:r>
            <a:endParaRPr lang="ja-JP" altLang="en-US" sz="1600" b="1" dirty="0">
              <a:solidFill>
                <a:srgbClr val="FF0066"/>
              </a:solidFill>
              <a:latin typeface="Meiryo UI" pitchFamily="50" charset="-128"/>
              <a:ea typeface="Meiryo UI" pitchFamily="50" charset="-128"/>
              <a:cs typeface="Meiryo UI" pitchFamily="50" charset="-128"/>
            </a:endParaRPr>
          </a:p>
          <a:p>
            <a:pPr eaLnBrk="1" hangingPunct="1">
              <a:defRPr/>
            </a:pPr>
            <a:endParaRPr lang="ja-JP" altLang="en-US" sz="1600" b="1" dirty="0">
              <a:latin typeface="Meiryo UI" pitchFamily="50" charset="-128"/>
              <a:ea typeface="Meiryo UI" pitchFamily="50" charset="-128"/>
              <a:cs typeface="Meiryo UI" pitchFamily="50" charset="-128"/>
            </a:endParaRPr>
          </a:p>
        </p:txBody>
      </p:sp>
      <p:sp>
        <p:nvSpPr>
          <p:cNvPr id="10" name="テキスト ボックス 25"/>
          <p:cNvSpPr txBox="1">
            <a:spLocks noChangeArrowheads="1"/>
          </p:cNvSpPr>
          <p:nvPr/>
        </p:nvSpPr>
        <p:spPr bwMode="auto">
          <a:xfrm>
            <a:off x="2281913" y="4733255"/>
            <a:ext cx="3265488" cy="830262"/>
          </a:xfrm>
          <a:prstGeom prst="rect">
            <a:avLst/>
          </a:prstGeom>
          <a:noFill/>
          <a:ln>
            <a:noFill/>
          </a:ln>
        </p:spPr>
        <p:txBody>
          <a:bodyPr>
            <a:spAutoFit/>
          </a:bodyPr>
          <a:lstStyle>
            <a:lvl1pPr eaLnBrk="0" hangingPunct="0">
              <a:defRPr kumimoji="1">
                <a:solidFill>
                  <a:schemeClr val="tx1"/>
                </a:solidFill>
                <a:latin typeface="Arial Black" pitchFamily="34" charset="0"/>
                <a:ea typeface="HGP創英角ｺﾞｼｯｸUB" pitchFamily="50" charset="-128"/>
              </a:defRPr>
            </a:lvl1pPr>
            <a:lvl2pPr marL="742950" indent="-285750" eaLnBrk="0" hangingPunct="0">
              <a:defRPr kumimoji="1">
                <a:solidFill>
                  <a:schemeClr val="tx1"/>
                </a:solidFill>
                <a:latin typeface="Arial Black" pitchFamily="34" charset="0"/>
                <a:ea typeface="HGP創英角ｺﾞｼｯｸUB" pitchFamily="50" charset="-128"/>
              </a:defRPr>
            </a:lvl2pPr>
            <a:lvl3pPr marL="1143000" indent="-228600" eaLnBrk="0" hangingPunct="0">
              <a:defRPr kumimoji="1">
                <a:solidFill>
                  <a:schemeClr val="tx1"/>
                </a:solidFill>
                <a:latin typeface="Arial Black" pitchFamily="34" charset="0"/>
                <a:ea typeface="HGP創英角ｺﾞｼｯｸUB" pitchFamily="50" charset="-128"/>
              </a:defRPr>
            </a:lvl3pPr>
            <a:lvl4pPr marL="1600200" indent="-228600" eaLnBrk="0" hangingPunct="0">
              <a:defRPr kumimoji="1">
                <a:solidFill>
                  <a:schemeClr val="tx1"/>
                </a:solidFill>
                <a:latin typeface="Arial Black" pitchFamily="34" charset="0"/>
                <a:ea typeface="HGP創英角ｺﾞｼｯｸUB" pitchFamily="50" charset="-128"/>
              </a:defRPr>
            </a:lvl4pPr>
            <a:lvl5pPr marL="2057400" indent="-228600" eaLnBrk="0" hangingPunct="0">
              <a:defRPr kumimoji="1">
                <a:solidFill>
                  <a:schemeClr val="tx1"/>
                </a:solidFill>
                <a:latin typeface="Arial Black" pitchFamily="34"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9pPr>
          </a:lstStyle>
          <a:p>
            <a:pPr eaLnBrk="1" hangingPunct="1">
              <a:defRPr/>
            </a:pPr>
            <a:r>
              <a:rPr lang="ja-JP" altLang="en-US" sz="1600" b="1" dirty="0">
                <a:latin typeface="Meiryo UI" pitchFamily="50" charset="-128"/>
                <a:ea typeface="Meiryo UI" pitchFamily="50" charset="-128"/>
                <a:cs typeface="Meiryo UI" pitchFamily="50" charset="-128"/>
              </a:rPr>
              <a:t>　　　　スタッフ</a:t>
            </a:r>
            <a:r>
              <a:rPr lang="en-US" altLang="ja-JP" sz="1600" b="1" dirty="0">
                <a:latin typeface="Meiryo UI" pitchFamily="50" charset="-128"/>
                <a:ea typeface="Meiryo UI" pitchFamily="50" charset="-128"/>
                <a:cs typeface="Meiryo UI" pitchFamily="50" charset="-128"/>
              </a:rPr>
              <a:t>Ⅱ</a:t>
            </a:r>
            <a:r>
              <a:rPr lang="ja-JP" altLang="en-US" sz="1600" b="1" dirty="0">
                <a:solidFill>
                  <a:schemeClr val="bg1">
                    <a:lumMod val="50000"/>
                  </a:schemeClr>
                </a:solidFill>
                <a:latin typeface="Meiryo UI" pitchFamily="50" charset="-128"/>
                <a:ea typeface="Meiryo UI" pitchFamily="50" charset="-128"/>
                <a:cs typeface="Meiryo UI" pitchFamily="50" charset="-128"/>
              </a:rPr>
              <a:t>  ３年以上</a:t>
            </a:r>
            <a:endParaRPr lang="en-US" altLang="ja-JP" sz="1600" b="1" dirty="0">
              <a:solidFill>
                <a:schemeClr val="bg1">
                  <a:lumMod val="50000"/>
                </a:schemeClr>
              </a:solidFill>
              <a:latin typeface="Meiryo UI" pitchFamily="50" charset="-128"/>
              <a:ea typeface="Meiryo UI" pitchFamily="50" charset="-128"/>
              <a:cs typeface="Meiryo UI" pitchFamily="50" charset="-128"/>
            </a:endParaRPr>
          </a:p>
          <a:p>
            <a:pPr eaLnBrk="1" hangingPunct="1">
              <a:defRPr/>
            </a:pPr>
            <a:r>
              <a:rPr lang="en-US" altLang="ja-JP" sz="1600" b="1" dirty="0">
                <a:solidFill>
                  <a:schemeClr val="accent2"/>
                </a:solidFill>
                <a:latin typeface="Meiryo UI" pitchFamily="50" charset="-128"/>
                <a:ea typeface="Meiryo UI" pitchFamily="50" charset="-128"/>
                <a:cs typeface="Meiryo UI" pitchFamily="50" charset="-128"/>
              </a:rPr>
              <a:t>	</a:t>
            </a:r>
            <a:r>
              <a:rPr lang="ja-JP" altLang="en-US" sz="1600" b="1" dirty="0">
                <a:solidFill>
                  <a:schemeClr val="accent2"/>
                </a:solidFill>
                <a:latin typeface="Meiryo UI" pitchFamily="50" charset="-128"/>
                <a:ea typeface="Meiryo UI" pitchFamily="50" charset="-128"/>
                <a:cs typeface="Meiryo UI" pitchFamily="50" charset="-128"/>
              </a:rPr>
              <a:t>　　　１２名</a:t>
            </a:r>
            <a:r>
              <a:rPr lang="en-US" altLang="ja-JP" sz="1600" b="1" dirty="0">
                <a:solidFill>
                  <a:schemeClr val="accent2"/>
                </a:solidFill>
                <a:latin typeface="Meiryo UI" pitchFamily="50" charset="-128"/>
                <a:ea typeface="Meiryo UI" pitchFamily="50" charset="-128"/>
                <a:cs typeface="Meiryo UI" pitchFamily="50" charset="-128"/>
              </a:rPr>
              <a:t>(</a:t>
            </a:r>
            <a:r>
              <a:rPr lang="ja-JP" altLang="en-US" sz="1600" b="1" dirty="0">
                <a:solidFill>
                  <a:schemeClr val="accent2"/>
                </a:solidFill>
                <a:latin typeface="Meiryo UI" pitchFamily="50" charset="-128"/>
                <a:ea typeface="Meiryo UI" pitchFamily="50" charset="-128"/>
                <a:cs typeface="Meiryo UI" pitchFamily="50" charset="-128"/>
              </a:rPr>
              <a:t>４</a:t>
            </a:r>
            <a:r>
              <a:rPr lang="en-US" altLang="ja-JP" sz="1600" b="1" dirty="0">
                <a:solidFill>
                  <a:schemeClr val="accent2"/>
                </a:solidFill>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　</a:t>
            </a:r>
            <a:endParaRPr lang="ja-JP" altLang="en-US" sz="1600" b="1" dirty="0">
              <a:solidFill>
                <a:srgbClr val="FF0066"/>
              </a:solidFill>
              <a:latin typeface="Meiryo UI" pitchFamily="50" charset="-128"/>
              <a:ea typeface="Meiryo UI" pitchFamily="50" charset="-128"/>
              <a:cs typeface="Meiryo UI" pitchFamily="50" charset="-128"/>
            </a:endParaRPr>
          </a:p>
          <a:p>
            <a:pPr eaLnBrk="1" hangingPunct="1">
              <a:defRPr/>
            </a:pPr>
            <a:endParaRPr lang="ja-JP" altLang="en-US" sz="1600" b="1" dirty="0">
              <a:latin typeface="Meiryo UI" pitchFamily="50" charset="-128"/>
              <a:ea typeface="Meiryo UI" pitchFamily="50" charset="-128"/>
              <a:cs typeface="Meiryo UI" pitchFamily="50" charset="-128"/>
            </a:endParaRPr>
          </a:p>
        </p:txBody>
      </p:sp>
      <p:sp>
        <p:nvSpPr>
          <p:cNvPr id="11" name="正方形/長方形 10"/>
          <p:cNvSpPr/>
          <p:nvPr/>
        </p:nvSpPr>
        <p:spPr>
          <a:xfrm>
            <a:off x="1847850" y="5084764"/>
            <a:ext cx="668773" cy="338554"/>
          </a:xfrm>
          <a:prstGeom prst="rect">
            <a:avLst/>
          </a:prstGeom>
        </p:spPr>
        <p:txBody>
          <a:bodyPr wrap="none">
            <a:spAutoFit/>
          </a:bodyPr>
          <a:lstStyle/>
          <a:p>
            <a:pPr eaLnBrk="1" hangingPunct="1">
              <a:defRPr/>
            </a:pPr>
            <a:r>
              <a:rPr lang="en-US" altLang="ja-JP" sz="1600" b="1" dirty="0">
                <a:solidFill>
                  <a:schemeClr val="bg1">
                    <a:lumMod val="50000"/>
                  </a:schemeClr>
                </a:solidFill>
                <a:latin typeface="Meiryo UI" pitchFamily="50" charset="-128"/>
                <a:ea typeface="Meiryo UI" pitchFamily="50" charset="-128"/>
                <a:cs typeface="Meiryo UI" pitchFamily="50" charset="-128"/>
              </a:rPr>
              <a:t>65</a:t>
            </a:r>
            <a:r>
              <a:rPr lang="ja-JP" altLang="en-US" sz="1600" b="1" dirty="0">
                <a:solidFill>
                  <a:schemeClr val="bg1">
                    <a:lumMod val="50000"/>
                  </a:schemeClr>
                </a:solidFill>
                <a:latin typeface="Meiryo UI" pitchFamily="50" charset="-128"/>
                <a:ea typeface="Meiryo UI" pitchFamily="50" charset="-128"/>
                <a:cs typeface="Meiryo UI" pitchFamily="50" charset="-128"/>
              </a:rPr>
              <a:t>％</a:t>
            </a:r>
            <a:endParaRPr lang="ja-JP" altLang="en-US" sz="1600" dirty="0">
              <a:solidFill>
                <a:schemeClr val="bg1">
                  <a:lumMod val="50000"/>
                </a:schemeClr>
              </a:solidFill>
            </a:endParaRPr>
          </a:p>
        </p:txBody>
      </p:sp>
      <p:sp>
        <p:nvSpPr>
          <p:cNvPr id="12" name="テキスト ボックス 24"/>
          <p:cNvSpPr txBox="1">
            <a:spLocks noChangeArrowheads="1"/>
          </p:cNvSpPr>
          <p:nvPr/>
        </p:nvSpPr>
        <p:spPr bwMode="auto">
          <a:xfrm>
            <a:off x="2014130" y="3834502"/>
            <a:ext cx="3600450" cy="584775"/>
          </a:xfrm>
          <a:prstGeom prst="rect">
            <a:avLst/>
          </a:prstGeom>
          <a:noFill/>
          <a:ln>
            <a:noFill/>
          </a:ln>
        </p:spPr>
        <p:txBody>
          <a:bodyPr>
            <a:spAutoFit/>
          </a:bodyPr>
          <a:lstStyle>
            <a:lvl1pPr eaLnBrk="0" hangingPunct="0">
              <a:defRPr kumimoji="1">
                <a:solidFill>
                  <a:schemeClr val="tx1"/>
                </a:solidFill>
                <a:latin typeface="Arial Black" pitchFamily="34" charset="0"/>
                <a:ea typeface="HGP創英角ｺﾞｼｯｸUB" pitchFamily="50" charset="-128"/>
              </a:defRPr>
            </a:lvl1pPr>
            <a:lvl2pPr marL="742950" indent="-285750" eaLnBrk="0" hangingPunct="0">
              <a:defRPr kumimoji="1">
                <a:solidFill>
                  <a:schemeClr val="tx1"/>
                </a:solidFill>
                <a:latin typeface="Arial Black" pitchFamily="34" charset="0"/>
                <a:ea typeface="HGP創英角ｺﾞｼｯｸUB" pitchFamily="50" charset="-128"/>
              </a:defRPr>
            </a:lvl2pPr>
            <a:lvl3pPr marL="1143000" indent="-228600" eaLnBrk="0" hangingPunct="0">
              <a:defRPr kumimoji="1">
                <a:solidFill>
                  <a:schemeClr val="tx1"/>
                </a:solidFill>
                <a:latin typeface="Arial Black" pitchFamily="34" charset="0"/>
                <a:ea typeface="HGP創英角ｺﾞｼｯｸUB" pitchFamily="50" charset="-128"/>
              </a:defRPr>
            </a:lvl3pPr>
            <a:lvl4pPr marL="1600200" indent="-228600" eaLnBrk="0" hangingPunct="0">
              <a:defRPr kumimoji="1">
                <a:solidFill>
                  <a:schemeClr val="tx1"/>
                </a:solidFill>
                <a:latin typeface="Arial Black" pitchFamily="34" charset="0"/>
                <a:ea typeface="HGP創英角ｺﾞｼｯｸUB" pitchFamily="50" charset="-128"/>
              </a:defRPr>
            </a:lvl4pPr>
            <a:lvl5pPr marL="2057400" indent="-228600" eaLnBrk="0" hangingPunct="0">
              <a:defRPr kumimoji="1">
                <a:solidFill>
                  <a:schemeClr val="tx1"/>
                </a:solidFill>
                <a:latin typeface="Arial Black" pitchFamily="34"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9pPr>
          </a:lstStyle>
          <a:p>
            <a:pPr eaLnBrk="1" hangingPunct="1">
              <a:defRPr/>
            </a:pPr>
            <a:r>
              <a:rPr lang="en-US" altLang="ja-JP" sz="1600" b="1" dirty="0">
                <a:solidFill>
                  <a:schemeClr val="bg1">
                    <a:lumMod val="50000"/>
                  </a:schemeClr>
                </a:solidFill>
                <a:latin typeface="Meiryo UI" pitchFamily="50" charset="-128"/>
                <a:ea typeface="Meiryo UI" pitchFamily="50" charset="-128"/>
                <a:cs typeface="Meiryo UI" pitchFamily="50" charset="-128"/>
              </a:rPr>
              <a:t>20</a:t>
            </a:r>
            <a:r>
              <a:rPr lang="ja-JP" altLang="en-US" sz="1600" b="1" dirty="0">
                <a:solidFill>
                  <a:schemeClr val="bg1">
                    <a:lumMod val="50000"/>
                  </a:schemeClr>
                </a:solidFill>
                <a:latin typeface="Meiryo UI" pitchFamily="50" charset="-128"/>
                <a:ea typeface="Meiryo UI" pitchFamily="50" charset="-128"/>
                <a:cs typeface="Meiryo UI" pitchFamily="50" charset="-128"/>
              </a:rPr>
              <a:t>％　　　　　リーダー  </a:t>
            </a:r>
            <a:r>
              <a:rPr lang="en-US" altLang="ja-JP" sz="1600" b="1" dirty="0">
                <a:solidFill>
                  <a:schemeClr val="bg1">
                    <a:lumMod val="50000"/>
                  </a:schemeClr>
                </a:solidFill>
                <a:latin typeface="Meiryo UI" pitchFamily="50" charset="-128"/>
                <a:ea typeface="Meiryo UI" pitchFamily="50" charset="-128"/>
                <a:cs typeface="Meiryo UI" pitchFamily="50" charset="-128"/>
              </a:rPr>
              <a:t>8</a:t>
            </a:r>
            <a:r>
              <a:rPr lang="ja-JP" altLang="en-US" sz="1600" b="1" dirty="0">
                <a:solidFill>
                  <a:schemeClr val="bg1">
                    <a:lumMod val="50000"/>
                  </a:schemeClr>
                </a:solidFill>
                <a:latin typeface="Meiryo UI" pitchFamily="50" charset="-128"/>
                <a:ea typeface="Meiryo UI" pitchFamily="50" charset="-128"/>
                <a:cs typeface="Meiryo UI" pitchFamily="50" charset="-128"/>
              </a:rPr>
              <a:t>年以上</a:t>
            </a:r>
            <a:endParaRPr lang="en-US" altLang="ja-JP" sz="1600" b="1" dirty="0">
              <a:solidFill>
                <a:schemeClr val="bg1">
                  <a:lumMod val="50000"/>
                </a:schemeClr>
              </a:solidFill>
              <a:latin typeface="Meiryo UI" pitchFamily="50" charset="-128"/>
              <a:ea typeface="Meiryo UI" pitchFamily="50" charset="-128"/>
              <a:cs typeface="Meiryo UI" pitchFamily="50" charset="-128"/>
            </a:endParaRPr>
          </a:p>
          <a:p>
            <a:pPr eaLnBrk="1" hangingPunct="1">
              <a:defRPr/>
            </a:pPr>
            <a:r>
              <a:rPr lang="en-US" altLang="ja-JP" sz="1600" b="1" dirty="0">
                <a:solidFill>
                  <a:schemeClr val="accent2"/>
                </a:solidFill>
                <a:latin typeface="Meiryo UI" pitchFamily="50" charset="-128"/>
                <a:ea typeface="Meiryo UI" pitchFamily="50" charset="-128"/>
                <a:cs typeface="Meiryo UI" pitchFamily="50" charset="-128"/>
              </a:rPr>
              <a:t>	</a:t>
            </a:r>
            <a:r>
              <a:rPr lang="ja-JP" altLang="en-US" sz="1600" b="1" dirty="0">
                <a:solidFill>
                  <a:schemeClr val="accent2"/>
                </a:solidFill>
                <a:latin typeface="Meiryo UI" pitchFamily="50" charset="-128"/>
                <a:ea typeface="Meiryo UI" pitchFamily="50" charset="-128"/>
                <a:cs typeface="Meiryo UI" pitchFamily="50" charset="-128"/>
              </a:rPr>
              <a:t>　　　　　６名</a:t>
            </a:r>
            <a:r>
              <a:rPr lang="en-US" altLang="ja-JP" sz="1600" b="1" dirty="0">
                <a:solidFill>
                  <a:schemeClr val="accent2"/>
                </a:solidFill>
                <a:latin typeface="Meiryo UI" pitchFamily="50" charset="-128"/>
                <a:ea typeface="Meiryo UI" pitchFamily="50" charset="-128"/>
                <a:cs typeface="Meiryo UI" pitchFamily="50" charset="-128"/>
              </a:rPr>
              <a:t>(0)</a:t>
            </a:r>
            <a:endParaRPr lang="ja-JP" altLang="en-US" sz="1600" b="1" dirty="0">
              <a:solidFill>
                <a:srgbClr val="FF0066"/>
              </a:solidFill>
              <a:latin typeface="Meiryo UI" pitchFamily="50" charset="-128"/>
              <a:ea typeface="Meiryo UI" pitchFamily="50" charset="-128"/>
              <a:cs typeface="Meiryo UI" pitchFamily="50" charset="-128"/>
            </a:endParaRPr>
          </a:p>
        </p:txBody>
      </p:sp>
      <p:sp>
        <p:nvSpPr>
          <p:cNvPr id="13" name="テキスト ボックス 23"/>
          <p:cNvSpPr txBox="1">
            <a:spLocks noChangeArrowheads="1"/>
          </p:cNvSpPr>
          <p:nvPr/>
        </p:nvSpPr>
        <p:spPr bwMode="auto">
          <a:xfrm>
            <a:off x="2036763" y="2516872"/>
            <a:ext cx="3684588" cy="830263"/>
          </a:xfrm>
          <a:prstGeom prst="rect">
            <a:avLst/>
          </a:prstGeom>
          <a:noFill/>
          <a:ln>
            <a:noFill/>
          </a:ln>
        </p:spPr>
        <p:txBody>
          <a:bodyPr>
            <a:spAutoFit/>
          </a:bodyPr>
          <a:lstStyle>
            <a:lvl1pPr eaLnBrk="0" hangingPunct="0">
              <a:defRPr kumimoji="1">
                <a:solidFill>
                  <a:schemeClr val="tx1"/>
                </a:solidFill>
                <a:latin typeface="Arial Black" pitchFamily="34" charset="0"/>
                <a:ea typeface="HGP創英角ｺﾞｼｯｸUB" pitchFamily="50" charset="-128"/>
              </a:defRPr>
            </a:lvl1pPr>
            <a:lvl2pPr marL="742950" indent="-285750" eaLnBrk="0" hangingPunct="0">
              <a:defRPr kumimoji="1">
                <a:solidFill>
                  <a:schemeClr val="tx1"/>
                </a:solidFill>
                <a:latin typeface="Arial Black" pitchFamily="34" charset="0"/>
                <a:ea typeface="HGP創英角ｺﾞｼｯｸUB" pitchFamily="50" charset="-128"/>
              </a:defRPr>
            </a:lvl2pPr>
            <a:lvl3pPr marL="1143000" indent="-228600" eaLnBrk="0" hangingPunct="0">
              <a:defRPr kumimoji="1">
                <a:solidFill>
                  <a:schemeClr val="tx1"/>
                </a:solidFill>
                <a:latin typeface="Arial Black" pitchFamily="34" charset="0"/>
                <a:ea typeface="HGP創英角ｺﾞｼｯｸUB" pitchFamily="50" charset="-128"/>
              </a:defRPr>
            </a:lvl3pPr>
            <a:lvl4pPr marL="1600200" indent="-228600" eaLnBrk="0" hangingPunct="0">
              <a:defRPr kumimoji="1">
                <a:solidFill>
                  <a:schemeClr val="tx1"/>
                </a:solidFill>
                <a:latin typeface="Arial Black" pitchFamily="34" charset="0"/>
                <a:ea typeface="HGP創英角ｺﾞｼｯｸUB" pitchFamily="50" charset="-128"/>
              </a:defRPr>
            </a:lvl4pPr>
            <a:lvl5pPr marL="2057400" indent="-228600" eaLnBrk="0" hangingPunct="0">
              <a:defRPr kumimoji="1">
                <a:solidFill>
                  <a:schemeClr val="tx1"/>
                </a:solidFill>
                <a:latin typeface="Arial Black" pitchFamily="34"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9pPr>
          </a:lstStyle>
          <a:p>
            <a:pPr eaLnBrk="1" hangingPunct="1">
              <a:defRPr/>
            </a:pPr>
            <a:r>
              <a:rPr lang="en-US" altLang="ja-JP" sz="1600" b="1" dirty="0">
                <a:solidFill>
                  <a:schemeClr val="bg1">
                    <a:lumMod val="50000"/>
                  </a:schemeClr>
                </a:solidFill>
                <a:latin typeface="Meiryo UI" pitchFamily="50" charset="-128"/>
                <a:ea typeface="Meiryo UI" pitchFamily="50" charset="-128"/>
                <a:cs typeface="Meiryo UI" pitchFamily="50" charset="-128"/>
              </a:rPr>
              <a:t>5</a:t>
            </a:r>
            <a:r>
              <a:rPr lang="ja-JP" altLang="en-US" sz="1600" b="1" dirty="0">
                <a:solidFill>
                  <a:schemeClr val="bg1">
                    <a:lumMod val="50000"/>
                  </a:schemeClr>
                </a:solidFill>
                <a:latin typeface="Meiryo UI" pitchFamily="50" charset="-128"/>
                <a:ea typeface="Meiryo UI" pitchFamily="50" charset="-128"/>
                <a:cs typeface="Meiryo UI" pitchFamily="50" charset="-128"/>
              </a:rPr>
              <a:t>％　　　      主任　</a:t>
            </a:r>
            <a:r>
              <a:rPr lang="en-US" altLang="ja-JP" sz="1600" b="1" dirty="0">
                <a:solidFill>
                  <a:schemeClr val="bg1">
                    <a:lumMod val="50000"/>
                  </a:schemeClr>
                </a:solidFill>
                <a:latin typeface="Meiryo UI" pitchFamily="50" charset="-128"/>
                <a:ea typeface="Meiryo UI" pitchFamily="50" charset="-128"/>
                <a:cs typeface="Meiryo UI" pitchFamily="50" charset="-128"/>
              </a:rPr>
              <a:t>20</a:t>
            </a:r>
            <a:r>
              <a:rPr lang="ja-JP" altLang="en-US" sz="1600" b="1" dirty="0">
                <a:solidFill>
                  <a:schemeClr val="bg1">
                    <a:lumMod val="50000"/>
                  </a:schemeClr>
                </a:solidFill>
                <a:latin typeface="Meiryo UI" pitchFamily="50" charset="-128"/>
                <a:ea typeface="Meiryo UI" pitchFamily="50" charset="-128"/>
                <a:cs typeface="Meiryo UI" pitchFamily="50" charset="-128"/>
              </a:rPr>
              <a:t>年以上</a:t>
            </a:r>
            <a:endParaRPr lang="en-US" altLang="ja-JP" sz="1600" b="1" dirty="0">
              <a:solidFill>
                <a:schemeClr val="bg1">
                  <a:lumMod val="50000"/>
                </a:schemeClr>
              </a:solidFill>
              <a:latin typeface="Meiryo UI" pitchFamily="50" charset="-128"/>
              <a:ea typeface="Meiryo UI" pitchFamily="50" charset="-128"/>
              <a:cs typeface="Meiryo UI" pitchFamily="50" charset="-128"/>
            </a:endParaRPr>
          </a:p>
          <a:p>
            <a:pPr eaLnBrk="1" hangingPunct="1">
              <a:defRPr/>
            </a:pPr>
            <a:r>
              <a:rPr lang="en-US" altLang="ja-JP" sz="1600" b="1" dirty="0">
                <a:solidFill>
                  <a:schemeClr val="accent2"/>
                </a:solidFill>
                <a:latin typeface="Meiryo UI" pitchFamily="50" charset="-128"/>
                <a:ea typeface="Meiryo UI" pitchFamily="50" charset="-128"/>
                <a:cs typeface="Meiryo UI" pitchFamily="50" charset="-128"/>
              </a:rPr>
              <a:t>	</a:t>
            </a:r>
            <a:r>
              <a:rPr lang="ja-JP" altLang="en-US" sz="1600" b="1" dirty="0">
                <a:solidFill>
                  <a:schemeClr val="accent2"/>
                </a:solidFill>
                <a:latin typeface="Meiryo UI" pitchFamily="50" charset="-128"/>
                <a:ea typeface="Meiryo UI" pitchFamily="50" charset="-128"/>
                <a:cs typeface="Meiryo UI" pitchFamily="50" charset="-128"/>
              </a:rPr>
              <a:t>　　　     </a:t>
            </a:r>
            <a:r>
              <a:rPr lang="en-US" altLang="ja-JP" sz="1600" b="1" dirty="0">
                <a:solidFill>
                  <a:schemeClr val="accent2"/>
                </a:solidFill>
                <a:latin typeface="Meiryo UI" pitchFamily="50" charset="-128"/>
                <a:ea typeface="Meiryo UI" pitchFamily="50" charset="-128"/>
                <a:cs typeface="Meiryo UI" pitchFamily="50" charset="-128"/>
              </a:rPr>
              <a:t>1</a:t>
            </a:r>
            <a:r>
              <a:rPr lang="ja-JP" altLang="en-US" sz="1600" b="1" dirty="0">
                <a:solidFill>
                  <a:schemeClr val="accent2"/>
                </a:solidFill>
                <a:latin typeface="Meiryo UI" pitchFamily="50" charset="-128"/>
                <a:ea typeface="Meiryo UI" pitchFamily="50" charset="-128"/>
                <a:cs typeface="Meiryo UI" pitchFamily="50" charset="-128"/>
              </a:rPr>
              <a:t>名</a:t>
            </a:r>
            <a:r>
              <a:rPr lang="en-US" altLang="ja-JP" sz="1600" b="1" dirty="0">
                <a:solidFill>
                  <a:schemeClr val="accent2"/>
                </a:solidFill>
                <a:latin typeface="Meiryo UI" pitchFamily="50" charset="-128"/>
                <a:ea typeface="Meiryo UI" pitchFamily="50" charset="-128"/>
                <a:cs typeface="Meiryo UI" pitchFamily="50" charset="-128"/>
              </a:rPr>
              <a:t>(0)</a:t>
            </a:r>
            <a:endParaRPr lang="en-US" altLang="ja-JP" sz="1600" b="1" dirty="0">
              <a:solidFill>
                <a:srgbClr val="FF0066"/>
              </a:solidFill>
              <a:latin typeface="Meiryo UI" pitchFamily="50" charset="-128"/>
              <a:ea typeface="Meiryo UI" pitchFamily="50" charset="-128"/>
              <a:cs typeface="Meiryo UI" pitchFamily="50" charset="-128"/>
            </a:endParaRPr>
          </a:p>
          <a:p>
            <a:pPr eaLnBrk="1" hangingPunct="1">
              <a:defRPr/>
            </a:pPr>
            <a:endParaRPr lang="ja-JP" altLang="en-US" sz="1600" b="1" dirty="0">
              <a:latin typeface="Meiryo UI" pitchFamily="50" charset="-128"/>
              <a:ea typeface="Meiryo UI" pitchFamily="50" charset="-128"/>
              <a:cs typeface="Meiryo UI" pitchFamily="50" charset="-128"/>
            </a:endParaRPr>
          </a:p>
        </p:txBody>
      </p:sp>
      <p:sp>
        <p:nvSpPr>
          <p:cNvPr id="14" name="テキスト ボックス 2"/>
          <p:cNvSpPr txBox="1">
            <a:spLocks noChangeArrowheads="1"/>
          </p:cNvSpPr>
          <p:nvPr/>
        </p:nvSpPr>
        <p:spPr bwMode="auto">
          <a:xfrm>
            <a:off x="1976267" y="1371897"/>
            <a:ext cx="3455988" cy="830997"/>
          </a:xfrm>
          <a:prstGeom prst="rect">
            <a:avLst/>
          </a:prstGeom>
          <a:noFill/>
          <a:ln>
            <a:noFill/>
          </a:ln>
        </p:spPr>
        <p:txBody>
          <a:bodyPr>
            <a:spAutoFit/>
          </a:bodyPr>
          <a:lstStyle>
            <a:lvl1pPr eaLnBrk="0" hangingPunct="0">
              <a:defRPr kumimoji="1">
                <a:solidFill>
                  <a:schemeClr val="tx1"/>
                </a:solidFill>
                <a:latin typeface="Arial Black" pitchFamily="34" charset="0"/>
                <a:ea typeface="HGP創英角ｺﾞｼｯｸUB" pitchFamily="50" charset="-128"/>
              </a:defRPr>
            </a:lvl1pPr>
            <a:lvl2pPr marL="742950" indent="-285750" eaLnBrk="0" hangingPunct="0">
              <a:defRPr kumimoji="1">
                <a:solidFill>
                  <a:schemeClr val="tx1"/>
                </a:solidFill>
                <a:latin typeface="Arial Black" pitchFamily="34" charset="0"/>
                <a:ea typeface="HGP創英角ｺﾞｼｯｸUB" pitchFamily="50" charset="-128"/>
              </a:defRPr>
            </a:lvl2pPr>
            <a:lvl3pPr marL="1143000" indent="-228600" eaLnBrk="0" hangingPunct="0">
              <a:defRPr kumimoji="1">
                <a:solidFill>
                  <a:schemeClr val="tx1"/>
                </a:solidFill>
                <a:latin typeface="Arial Black" pitchFamily="34" charset="0"/>
                <a:ea typeface="HGP創英角ｺﾞｼｯｸUB" pitchFamily="50" charset="-128"/>
              </a:defRPr>
            </a:lvl3pPr>
            <a:lvl4pPr marL="1600200" indent="-228600" eaLnBrk="0" hangingPunct="0">
              <a:defRPr kumimoji="1">
                <a:solidFill>
                  <a:schemeClr val="tx1"/>
                </a:solidFill>
                <a:latin typeface="Arial Black" pitchFamily="34" charset="0"/>
                <a:ea typeface="HGP創英角ｺﾞｼｯｸUB" pitchFamily="50" charset="-128"/>
              </a:defRPr>
            </a:lvl4pPr>
            <a:lvl5pPr marL="2057400" indent="-228600" eaLnBrk="0" hangingPunct="0">
              <a:defRPr kumimoji="1">
                <a:solidFill>
                  <a:schemeClr val="tx1"/>
                </a:solidFill>
                <a:latin typeface="Arial Black" pitchFamily="34"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9pPr>
          </a:lstStyle>
          <a:p>
            <a:pPr eaLnBrk="1" hangingPunct="1">
              <a:defRPr/>
            </a:pPr>
            <a:r>
              <a:rPr lang="en-US" altLang="ja-JP" sz="1600" b="1" dirty="0">
                <a:solidFill>
                  <a:schemeClr val="bg1">
                    <a:lumMod val="50000"/>
                  </a:schemeClr>
                </a:solidFill>
                <a:latin typeface="Meiryo UI" pitchFamily="50" charset="-128"/>
                <a:ea typeface="Meiryo UI" pitchFamily="50" charset="-128"/>
                <a:cs typeface="Meiryo UI" pitchFamily="50" charset="-128"/>
              </a:rPr>
              <a:t>10</a:t>
            </a:r>
            <a:r>
              <a:rPr lang="ja-JP" altLang="en-US" sz="1600" b="1" dirty="0">
                <a:solidFill>
                  <a:schemeClr val="bg1">
                    <a:lumMod val="50000"/>
                  </a:schemeClr>
                </a:solidFill>
                <a:latin typeface="Meiryo UI" pitchFamily="50" charset="-128"/>
                <a:ea typeface="Meiryo UI" pitchFamily="50" charset="-128"/>
                <a:cs typeface="Meiryo UI" pitchFamily="50" charset="-128"/>
              </a:rPr>
              <a:t>％　　　  園長・副園長　</a:t>
            </a:r>
            <a:r>
              <a:rPr lang="en-US" altLang="ja-JP" sz="1600" b="1" dirty="0">
                <a:solidFill>
                  <a:schemeClr val="bg1">
                    <a:lumMod val="50000"/>
                  </a:schemeClr>
                </a:solidFill>
                <a:latin typeface="Meiryo UI" pitchFamily="50" charset="-128"/>
                <a:ea typeface="Meiryo UI" pitchFamily="50" charset="-128"/>
                <a:cs typeface="Meiryo UI" pitchFamily="50" charset="-128"/>
              </a:rPr>
              <a:t>25</a:t>
            </a:r>
            <a:r>
              <a:rPr lang="ja-JP" altLang="en-US" sz="1600" b="1" dirty="0">
                <a:solidFill>
                  <a:schemeClr val="bg1">
                    <a:lumMod val="50000"/>
                  </a:schemeClr>
                </a:solidFill>
                <a:latin typeface="Meiryo UI" pitchFamily="50" charset="-128"/>
                <a:ea typeface="Meiryo UI" pitchFamily="50" charset="-128"/>
                <a:cs typeface="Meiryo UI" pitchFamily="50" charset="-128"/>
              </a:rPr>
              <a:t>年以上</a:t>
            </a:r>
            <a:endParaRPr lang="en-US" altLang="ja-JP" sz="1600" b="1" dirty="0">
              <a:solidFill>
                <a:schemeClr val="bg1">
                  <a:lumMod val="50000"/>
                </a:schemeClr>
              </a:solidFill>
              <a:latin typeface="Meiryo UI" pitchFamily="50" charset="-128"/>
              <a:ea typeface="Meiryo UI" pitchFamily="50" charset="-128"/>
              <a:cs typeface="Meiryo UI" pitchFamily="50" charset="-128"/>
            </a:endParaRPr>
          </a:p>
          <a:p>
            <a:pPr eaLnBrk="1" hangingPunct="1">
              <a:defRPr/>
            </a:pPr>
            <a:r>
              <a:rPr lang="en-US" altLang="ja-JP" sz="1600" b="1" dirty="0">
                <a:solidFill>
                  <a:schemeClr val="bg1">
                    <a:lumMod val="50000"/>
                  </a:schemeClr>
                </a:solidFill>
                <a:latin typeface="Meiryo UI" pitchFamily="50" charset="-128"/>
                <a:ea typeface="Meiryo UI" pitchFamily="50" charset="-128"/>
                <a:cs typeface="Meiryo UI" pitchFamily="50" charset="-128"/>
              </a:rPr>
              <a:t>               </a:t>
            </a:r>
            <a:r>
              <a:rPr lang="ja-JP" altLang="en-US" sz="1600" b="1" dirty="0">
                <a:solidFill>
                  <a:schemeClr val="bg1">
                    <a:lumMod val="50000"/>
                  </a:schemeClr>
                </a:solidFill>
                <a:latin typeface="Meiryo UI" pitchFamily="50" charset="-128"/>
                <a:ea typeface="Meiryo UI" pitchFamily="50" charset="-128"/>
                <a:cs typeface="Meiryo UI" pitchFamily="50" charset="-128"/>
              </a:rPr>
              <a:t>または管理職経験有</a:t>
            </a:r>
            <a:endParaRPr lang="en-US" altLang="ja-JP" sz="1600" b="1" dirty="0">
              <a:solidFill>
                <a:schemeClr val="bg1">
                  <a:lumMod val="50000"/>
                </a:schemeClr>
              </a:solidFill>
              <a:latin typeface="Meiryo UI" pitchFamily="50" charset="-128"/>
              <a:ea typeface="Meiryo UI" pitchFamily="50" charset="-128"/>
              <a:cs typeface="Meiryo UI" pitchFamily="50" charset="-128"/>
            </a:endParaRPr>
          </a:p>
          <a:p>
            <a:pPr eaLnBrk="1" hangingPunct="1">
              <a:defRPr/>
            </a:pPr>
            <a:r>
              <a:rPr lang="en-US" altLang="ja-JP" sz="1600" b="1" dirty="0">
                <a:solidFill>
                  <a:schemeClr val="accent2"/>
                </a:solidFill>
                <a:latin typeface="Meiryo UI" pitchFamily="50" charset="-128"/>
                <a:ea typeface="Meiryo UI" pitchFamily="50" charset="-128"/>
                <a:cs typeface="Meiryo UI" pitchFamily="50" charset="-128"/>
              </a:rPr>
              <a:t>	</a:t>
            </a:r>
            <a:r>
              <a:rPr lang="ja-JP" altLang="en-US" sz="1600" b="1" dirty="0">
                <a:solidFill>
                  <a:schemeClr val="accent2"/>
                </a:solidFill>
                <a:latin typeface="Meiryo UI" pitchFamily="50" charset="-128"/>
                <a:ea typeface="Meiryo UI" pitchFamily="50" charset="-128"/>
                <a:cs typeface="Meiryo UI" pitchFamily="50" charset="-128"/>
              </a:rPr>
              <a:t>　　　     </a:t>
            </a:r>
            <a:r>
              <a:rPr lang="en-US" altLang="ja-JP" sz="1600" b="1" dirty="0">
                <a:solidFill>
                  <a:schemeClr val="accent2"/>
                </a:solidFill>
                <a:latin typeface="Meiryo UI" pitchFamily="50" charset="-128"/>
                <a:ea typeface="Meiryo UI" pitchFamily="50" charset="-128"/>
                <a:cs typeface="Meiryo UI" pitchFamily="50" charset="-128"/>
              </a:rPr>
              <a:t>2</a:t>
            </a:r>
            <a:r>
              <a:rPr lang="ja-JP" altLang="en-US" sz="1600" b="1" dirty="0">
                <a:solidFill>
                  <a:schemeClr val="accent2"/>
                </a:solidFill>
                <a:latin typeface="Meiryo UI" pitchFamily="50" charset="-128"/>
                <a:ea typeface="Meiryo UI" pitchFamily="50" charset="-128"/>
                <a:cs typeface="Meiryo UI" pitchFamily="50" charset="-128"/>
              </a:rPr>
              <a:t>名</a:t>
            </a:r>
            <a:r>
              <a:rPr lang="en-US" altLang="ja-JP" sz="1600" b="1" dirty="0">
                <a:solidFill>
                  <a:schemeClr val="accent2"/>
                </a:solidFill>
                <a:latin typeface="Meiryo UI" pitchFamily="50" charset="-128"/>
                <a:ea typeface="Meiryo UI" pitchFamily="50" charset="-128"/>
                <a:cs typeface="Meiryo UI" pitchFamily="50" charset="-128"/>
              </a:rPr>
              <a:t>(0)</a:t>
            </a:r>
            <a:r>
              <a:rPr lang="ja-JP" altLang="en-US" sz="1600" b="1" dirty="0">
                <a:solidFill>
                  <a:srgbClr val="FF0066"/>
                </a:solidFill>
                <a:latin typeface="Meiryo UI" pitchFamily="50" charset="-128"/>
                <a:ea typeface="Meiryo UI" pitchFamily="50" charset="-128"/>
                <a:cs typeface="Meiryo UI" pitchFamily="50" charset="-128"/>
              </a:rPr>
              <a:t>　　　</a:t>
            </a:r>
            <a:endParaRPr lang="en-US" altLang="ja-JP" sz="1600" b="1" dirty="0">
              <a:solidFill>
                <a:srgbClr val="FF0066"/>
              </a:solidFill>
              <a:latin typeface="Meiryo UI" pitchFamily="50" charset="-128"/>
              <a:ea typeface="Meiryo UI" pitchFamily="50" charset="-128"/>
              <a:cs typeface="Meiryo UI" pitchFamily="50" charset="-128"/>
            </a:endParaRPr>
          </a:p>
        </p:txBody>
      </p:sp>
      <p:sp>
        <p:nvSpPr>
          <p:cNvPr id="21" name="タイトル 1"/>
          <p:cNvSpPr txBox="1">
            <a:spLocks/>
          </p:cNvSpPr>
          <p:nvPr/>
        </p:nvSpPr>
        <p:spPr>
          <a:xfrm>
            <a:off x="7223744" y="608042"/>
            <a:ext cx="4810212" cy="6043405"/>
          </a:xfrm>
          <a:prstGeom prst="rect">
            <a:avLst/>
          </a:prstGeom>
        </p:spPr>
        <p:txBody>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2800" dirty="0"/>
              <a:t>　</a:t>
            </a:r>
            <a:endParaRPr lang="en-US" altLang="ja-JP" sz="2400" dirty="0"/>
          </a:p>
          <a:p>
            <a:r>
              <a:rPr lang="ja-JP" altLang="en-US" sz="2000" dirty="0"/>
              <a:t>・保育園運営、指揮命令、保育のリーダー</a:t>
            </a:r>
            <a:endParaRPr lang="en-US" altLang="ja-JP" sz="2000" dirty="0"/>
          </a:p>
          <a:p>
            <a:r>
              <a:rPr lang="ja-JP" altLang="en-US" sz="2000" dirty="0"/>
              <a:t>　人事、広報、保護者対応、外部活動、</a:t>
            </a:r>
            <a:endParaRPr lang="en-US" altLang="ja-JP" sz="2000" dirty="0"/>
          </a:p>
          <a:p>
            <a:r>
              <a:rPr lang="ja-JP" altLang="en-US" sz="2000" dirty="0"/>
              <a:t>　行政との関わり、理事会への参加</a:t>
            </a:r>
            <a:endParaRPr lang="en-US" altLang="ja-JP" sz="2000" dirty="0"/>
          </a:p>
          <a:p>
            <a:endParaRPr lang="en-US" altLang="ja-JP" sz="2000" dirty="0"/>
          </a:p>
          <a:p>
            <a:endParaRPr lang="en-US" altLang="ja-JP" sz="2000" dirty="0"/>
          </a:p>
          <a:p>
            <a:endParaRPr lang="en-US" altLang="ja-JP" sz="2000" dirty="0"/>
          </a:p>
          <a:p>
            <a:r>
              <a:rPr lang="ja-JP" altLang="en-US" sz="2000" dirty="0"/>
              <a:t>・現場での指揮監督、育成</a:t>
            </a:r>
            <a:endParaRPr lang="en-US" altLang="ja-JP" sz="2000" dirty="0"/>
          </a:p>
          <a:p>
            <a:endParaRPr lang="en-US" altLang="ja-JP" sz="2000" dirty="0"/>
          </a:p>
          <a:p>
            <a:endParaRPr lang="en-US" altLang="ja-JP" sz="2000" dirty="0"/>
          </a:p>
          <a:p>
            <a:endParaRPr lang="en-US" altLang="ja-JP" sz="2000" dirty="0"/>
          </a:p>
          <a:p>
            <a:r>
              <a:rPr lang="ja-JP" altLang="en-US" sz="2000" dirty="0"/>
              <a:t>・幼児、乳児のリーダー</a:t>
            </a:r>
            <a:endParaRPr lang="en-US" altLang="ja-JP" sz="2000" dirty="0"/>
          </a:p>
          <a:p>
            <a:r>
              <a:rPr lang="ja-JP" altLang="en-US" sz="2000" dirty="0"/>
              <a:t>　次期リーダーの育成</a:t>
            </a:r>
            <a:endParaRPr lang="en-US" altLang="ja-JP" sz="2000" dirty="0"/>
          </a:p>
          <a:p>
            <a:endParaRPr lang="en-US" altLang="ja-JP" sz="2000" dirty="0"/>
          </a:p>
          <a:p>
            <a:endParaRPr lang="en-US" altLang="ja-JP" sz="2000" dirty="0"/>
          </a:p>
          <a:p>
            <a:r>
              <a:rPr lang="ja-JP" altLang="en-US" sz="2000" dirty="0"/>
              <a:t>・クラスリーダー・後輩の育成</a:t>
            </a:r>
            <a:endParaRPr lang="en-US" altLang="ja-JP" sz="2000" dirty="0"/>
          </a:p>
          <a:p>
            <a:endParaRPr lang="en-US" altLang="ja-JP" sz="2000" dirty="0"/>
          </a:p>
          <a:p>
            <a:endParaRPr lang="en-US" altLang="ja-JP" sz="2000" dirty="0"/>
          </a:p>
          <a:p>
            <a:r>
              <a:rPr lang="ja-JP" altLang="en-US" sz="2000" dirty="0"/>
              <a:t>・乳幼児保育を日々経験する中で</a:t>
            </a:r>
            <a:endParaRPr lang="en-US" altLang="ja-JP" sz="2000" dirty="0"/>
          </a:p>
          <a:p>
            <a:r>
              <a:rPr lang="ja-JP" altLang="en-US" sz="2000" dirty="0"/>
              <a:t>　保育園生活に慣れていく</a:t>
            </a:r>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800" dirty="0"/>
          </a:p>
        </p:txBody>
      </p:sp>
      <p:sp>
        <p:nvSpPr>
          <p:cNvPr id="2" name="スライド番号プレースホルダー 1"/>
          <p:cNvSpPr>
            <a:spLocks noGrp="1"/>
          </p:cNvSpPr>
          <p:nvPr>
            <p:ph type="sldNum" sz="quarter" idx="12"/>
          </p:nvPr>
        </p:nvSpPr>
        <p:spPr/>
        <p:txBody>
          <a:bodyPr/>
          <a:lstStyle/>
          <a:p>
            <a:fld id="{8FDBFFB2-86D9-4B8F-A59A-553A60B94BBE}" type="slidenum">
              <a:rPr lang="en-US" altLang="ja-JP" smtClean="0"/>
              <a:t>23</a:t>
            </a:fld>
            <a:endParaRPr kumimoji="1" lang="ja-JP" altLang="en-US"/>
          </a:p>
        </p:txBody>
      </p:sp>
      <p:sp>
        <p:nvSpPr>
          <p:cNvPr id="16" name="テキスト ボックス 25"/>
          <p:cNvSpPr txBox="1">
            <a:spLocks noChangeArrowheads="1"/>
          </p:cNvSpPr>
          <p:nvPr/>
        </p:nvSpPr>
        <p:spPr bwMode="auto">
          <a:xfrm>
            <a:off x="2889946" y="6178621"/>
            <a:ext cx="2610089" cy="600164"/>
          </a:xfrm>
          <a:prstGeom prst="rect">
            <a:avLst/>
          </a:prstGeom>
          <a:noFill/>
          <a:ln>
            <a:noFill/>
          </a:ln>
        </p:spPr>
        <p:txBody>
          <a:bodyPr wrap="square">
            <a:spAutoFit/>
          </a:bodyPr>
          <a:lstStyle>
            <a:lvl1pPr eaLnBrk="0" hangingPunct="0">
              <a:defRPr kumimoji="1">
                <a:solidFill>
                  <a:schemeClr val="tx1"/>
                </a:solidFill>
                <a:latin typeface="Arial Black" pitchFamily="34" charset="0"/>
                <a:ea typeface="HGP創英角ｺﾞｼｯｸUB" pitchFamily="50" charset="-128"/>
              </a:defRPr>
            </a:lvl1pPr>
            <a:lvl2pPr marL="742950" indent="-285750" eaLnBrk="0" hangingPunct="0">
              <a:defRPr kumimoji="1">
                <a:solidFill>
                  <a:schemeClr val="tx1"/>
                </a:solidFill>
                <a:latin typeface="Arial Black" pitchFamily="34" charset="0"/>
                <a:ea typeface="HGP創英角ｺﾞｼｯｸUB" pitchFamily="50" charset="-128"/>
              </a:defRPr>
            </a:lvl2pPr>
            <a:lvl3pPr marL="1143000" indent="-228600" eaLnBrk="0" hangingPunct="0">
              <a:defRPr kumimoji="1">
                <a:solidFill>
                  <a:schemeClr val="tx1"/>
                </a:solidFill>
                <a:latin typeface="Arial Black" pitchFamily="34" charset="0"/>
                <a:ea typeface="HGP創英角ｺﾞｼｯｸUB" pitchFamily="50" charset="-128"/>
              </a:defRPr>
            </a:lvl3pPr>
            <a:lvl4pPr marL="1600200" indent="-228600" eaLnBrk="0" hangingPunct="0">
              <a:defRPr kumimoji="1">
                <a:solidFill>
                  <a:schemeClr val="tx1"/>
                </a:solidFill>
                <a:latin typeface="Arial Black" pitchFamily="34" charset="0"/>
                <a:ea typeface="HGP創英角ｺﾞｼｯｸUB" pitchFamily="50" charset="-128"/>
              </a:defRPr>
            </a:lvl4pPr>
            <a:lvl5pPr marL="2057400" indent="-228600" eaLnBrk="0" hangingPunct="0">
              <a:defRPr kumimoji="1">
                <a:solidFill>
                  <a:schemeClr val="tx1"/>
                </a:solidFill>
                <a:latin typeface="Arial Black" pitchFamily="34"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Black" pitchFamily="34" charset="0"/>
                <a:ea typeface="HGP創英角ｺﾞｼｯｸUB" pitchFamily="50" charset="-128"/>
              </a:defRPr>
            </a:lvl9pPr>
          </a:lstStyle>
          <a:p>
            <a:pPr eaLnBrk="1" hangingPunct="1">
              <a:defRPr/>
            </a:pPr>
            <a:r>
              <a:rPr lang="ja-JP" altLang="en-US" sz="1050" b="1" dirty="0">
                <a:solidFill>
                  <a:schemeClr val="accent2"/>
                </a:solidFill>
                <a:latin typeface="Meiryo UI" pitchFamily="50" charset="-128"/>
                <a:ea typeface="Meiryo UI" pitchFamily="50" charset="-128"/>
                <a:cs typeface="Meiryo UI" pitchFamily="50" charset="-128"/>
              </a:rPr>
              <a:t>＊</a:t>
            </a:r>
            <a:r>
              <a:rPr lang="en-US" altLang="ja-JP" sz="1050" b="1" dirty="0">
                <a:solidFill>
                  <a:schemeClr val="accent2"/>
                </a:solidFill>
                <a:latin typeface="Meiryo UI" pitchFamily="50" charset="-128"/>
                <a:ea typeface="Meiryo UI" pitchFamily="50" charset="-128"/>
                <a:cs typeface="Meiryo UI" pitchFamily="50" charset="-128"/>
              </a:rPr>
              <a:t>(</a:t>
            </a:r>
            <a:r>
              <a:rPr lang="ja-JP" altLang="en-US" sz="1050" b="1" dirty="0">
                <a:solidFill>
                  <a:schemeClr val="accent2"/>
                </a:solidFill>
                <a:latin typeface="Meiryo UI" pitchFamily="50" charset="-128"/>
                <a:ea typeface="Meiryo UI" pitchFamily="50" charset="-128"/>
                <a:cs typeface="Meiryo UI" pitchFamily="50" charset="-128"/>
              </a:rPr>
              <a:t>　</a:t>
            </a:r>
            <a:r>
              <a:rPr lang="en-US" altLang="ja-JP" sz="1050" b="1" dirty="0">
                <a:solidFill>
                  <a:schemeClr val="accent2"/>
                </a:solidFill>
                <a:latin typeface="Meiryo UI" pitchFamily="50" charset="-128"/>
                <a:ea typeface="Meiryo UI" pitchFamily="50" charset="-128"/>
                <a:cs typeface="Meiryo UI" pitchFamily="50" charset="-128"/>
              </a:rPr>
              <a:t>)</a:t>
            </a:r>
            <a:r>
              <a:rPr lang="ja-JP" altLang="en-US" sz="1050" b="1" dirty="0">
                <a:solidFill>
                  <a:schemeClr val="accent2"/>
                </a:solidFill>
                <a:latin typeface="Meiryo UI" pitchFamily="50" charset="-128"/>
                <a:ea typeface="Meiryo UI" pitchFamily="50" charset="-128"/>
                <a:cs typeface="Meiryo UI" pitchFamily="50" charset="-128"/>
              </a:rPr>
              <a:t>内は男性職員の人数</a:t>
            </a:r>
            <a:endParaRPr lang="en-US" altLang="ja-JP" sz="1050" b="1" dirty="0">
              <a:solidFill>
                <a:schemeClr val="accent2"/>
              </a:solidFill>
              <a:latin typeface="Meiryo UI" pitchFamily="50" charset="-128"/>
              <a:ea typeface="Meiryo UI" pitchFamily="50" charset="-128"/>
              <a:cs typeface="Meiryo UI" pitchFamily="50" charset="-128"/>
            </a:endParaRPr>
          </a:p>
          <a:p>
            <a:pPr eaLnBrk="1" hangingPunct="1">
              <a:defRPr/>
            </a:pPr>
            <a:r>
              <a:rPr lang="ja-JP" altLang="en-US" sz="1050" b="1" dirty="0">
                <a:solidFill>
                  <a:schemeClr val="accent2"/>
                </a:solidFill>
                <a:latin typeface="Meiryo UI" pitchFamily="50" charset="-128"/>
                <a:ea typeface="Meiryo UI" pitchFamily="50" charset="-128"/>
                <a:cs typeface="Meiryo UI" pitchFamily="50" charset="-128"/>
              </a:rPr>
              <a:t>＊正規職員全体の人数（調理含む）</a:t>
            </a:r>
            <a:r>
              <a:rPr lang="ja-JP" altLang="en-US" sz="1050" b="1" dirty="0">
                <a:latin typeface="Meiryo UI" pitchFamily="50" charset="-128"/>
                <a:ea typeface="Meiryo UI" pitchFamily="50" charset="-128"/>
                <a:cs typeface="Meiryo UI" pitchFamily="50" charset="-128"/>
              </a:rPr>
              <a:t>　</a:t>
            </a:r>
            <a:endParaRPr lang="ja-JP" altLang="en-US" sz="1200" b="1" dirty="0">
              <a:solidFill>
                <a:srgbClr val="FF0066"/>
              </a:solidFill>
              <a:latin typeface="Meiryo UI" pitchFamily="50" charset="-128"/>
              <a:ea typeface="Meiryo UI" pitchFamily="50" charset="-128"/>
              <a:cs typeface="Meiryo UI" pitchFamily="50" charset="-128"/>
            </a:endParaRPr>
          </a:p>
          <a:p>
            <a:pPr eaLnBrk="1" hangingPunct="1">
              <a:defRPr/>
            </a:pPr>
            <a:endParaRPr lang="ja-JP" altLang="en-US" sz="1200" b="1"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36072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DBFFB2-86D9-4B8F-A59A-553A60B94BBE}" type="slidenum">
              <a:rPr lang="en-US" altLang="ja-JP" smtClean="0"/>
              <a:t>24</a:t>
            </a:fld>
            <a:endParaRPr kumimoji="1" lang="ja-JP" altLang="en-US"/>
          </a:p>
        </p:txBody>
      </p:sp>
      <p:pic>
        <p:nvPicPr>
          <p:cNvPr id="3" name="図 2"/>
          <p:cNvPicPr>
            <a:picLocks noChangeAspect="1"/>
          </p:cNvPicPr>
          <p:nvPr/>
        </p:nvPicPr>
        <p:blipFill>
          <a:blip r:embed="rId2"/>
          <a:stretch>
            <a:fillRect/>
          </a:stretch>
        </p:blipFill>
        <p:spPr>
          <a:xfrm>
            <a:off x="2526965" y="896389"/>
            <a:ext cx="9053849" cy="5558459"/>
          </a:xfrm>
          <a:prstGeom prst="rect">
            <a:avLst/>
          </a:prstGeom>
        </p:spPr>
      </p:pic>
      <p:sp>
        <p:nvSpPr>
          <p:cNvPr id="4" name="正方形/長方形 3"/>
          <p:cNvSpPr/>
          <p:nvPr/>
        </p:nvSpPr>
        <p:spPr>
          <a:xfrm>
            <a:off x="674998" y="346075"/>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5"/>
          <p:cNvSpPr txBox="1">
            <a:spLocks noChangeArrowheads="1"/>
          </p:cNvSpPr>
          <p:nvPr/>
        </p:nvSpPr>
        <p:spPr bwMode="auto">
          <a:xfrm>
            <a:off x="1190935" y="351220"/>
            <a:ext cx="3518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ja-JP" altLang="en-US" sz="2000" dirty="0">
                <a:latin typeface="Meiryo UI" panose="020B0604030504040204" pitchFamily="50" charset="-128"/>
                <a:ea typeface="Meiryo UI" panose="020B0604030504040204" pitchFamily="50" charset="-128"/>
              </a:rPr>
              <a:t>キャリアパスでキャリアアップの実現</a:t>
            </a:r>
          </a:p>
        </p:txBody>
      </p:sp>
      <p:sp>
        <p:nvSpPr>
          <p:cNvPr id="7" name="Text Box 5"/>
          <p:cNvSpPr txBox="1">
            <a:spLocks noChangeArrowheads="1"/>
          </p:cNvSpPr>
          <p:nvPr/>
        </p:nvSpPr>
        <p:spPr bwMode="auto">
          <a:xfrm>
            <a:off x="241659" y="1582087"/>
            <a:ext cx="231345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ja-JP" altLang="en-US" sz="2000" dirty="0">
                <a:latin typeface="Meiryo UI" panose="020B0604030504040204" pitchFamily="50" charset="-128"/>
                <a:ea typeface="Meiryo UI" panose="020B0604030504040204" pitchFamily="50" charset="-128"/>
              </a:rPr>
              <a:t>キャリアパスに沿って</a:t>
            </a:r>
            <a:endParaRPr lang="en-US" altLang="ja-JP" sz="2000" dirty="0">
              <a:latin typeface="Meiryo UI" panose="020B0604030504040204" pitchFamily="50" charset="-128"/>
              <a:ea typeface="Meiryo UI" panose="020B0604030504040204" pitchFamily="50" charset="-128"/>
            </a:endParaRPr>
          </a:p>
          <a:p>
            <a:pPr eaLnBrk="1" hangingPunct="1"/>
            <a:r>
              <a:rPr lang="ja-JP" altLang="en-US" sz="2000" dirty="0">
                <a:latin typeface="Meiryo UI" panose="020B0604030504040204" pitchFamily="50" charset="-128"/>
                <a:ea typeface="Meiryo UI" panose="020B0604030504040204" pitchFamily="50" charset="-128"/>
              </a:rPr>
              <a:t>必要な研修を受け、</a:t>
            </a:r>
            <a:endParaRPr lang="en-US" altLang="ja-JP" sz="2000" dirty="0">
              <a:latin typeface="Meiryo UI" panose="020B0604030504040204" pitchFamily="50" charset="-128"/>
              <a:ea typeface="Meiryo UI" panose="020B0604030504040204" pitchFamily="50" charset="-128"/>
            </a:endParaRPr>
          </a:p>
          <a:p>
            <a:pPr eaLnBrk="1" hangingPunct="1"/>
            <a:r>
              <a:rPr lang="ja-JP" altLang="en-US" sz="2000" dirty="0">
                <a:latin typeface="Meiryo UI" panose="020B0604030504040204" pitchFamily="50" charset="-128"/>
                <a:ea typeface="Meiryo UI" panose="020B0604030504040204" pitchFamily="50" charset="-128"/>
              </a:rPr>
              <a:t>キャリアアップを実現</a:t>
            </a:r>
            <a:endParaRPr lang="en-US" altLang="ja-JP" sz="2000" dirty="0">
              <a:latin typeface="Meiryo UI" panose="020B0604030504040204" pitchFamily="50" charset="-128"/>
              <a:ea typeface="Meiryo UI" panose="020B0604030504040204" pitchFamily="50" charset="-128"/>
            </a:endParaRPr>
          </a:p>
          <a:p>
            <a:pPr eaLnBrk="1" hangingPunct="1"/>
            <a:endParaRPr lang="en-US" altLang="ja-JP" sz="2000" dirty="0">
              <a:latin typeface="Meiryo UI" panose="020B0604030504040204" pitchFamily="50" charset="-128"/>
              <a:ea typeface="Meiryo UI" panose="020B0604030504040204" pitchFamily="50" charset="-128"/>
            </a:endParaRPr>
          </a:p>
          <a:p>
            <a:pPr eaLnBrk="1" hangingPunct="1"/>
            <a:r>
              <a:rPr lang="ja-JP" altLang="en-US" sz="2000" dirty="0">
                <a:latin typeface="Meiryo UI" panose="020B0604030504040204" pitchFamily="50" charset="-128"/>
                <a:ea typeface="Meiryo UI" panose="020B0604030504040204" pitchFamily="50" charset="-128"/>
              </a:rPr>
              <a:t>＊右記キャリアパスは</a:t>
            </a:r>
            <a:endParaRPr lang="en-US" altLang="ja-JP" sz="2000" dirty="0">
              <a:latin typeface="Meiryo UI" panose="020B0604030504040204" pitchFamily="50" charset="-128"/>
              <a:ea typeface="Meiryo UI" panose="020B0604030504040204" pitchFamily="50" charset="-128"/>
            </a:endParaRPr>
          </a:p>
          <a:p>
            <a:pPr eaLnBrk="1" hangingPunct="1"/>
            <a:r>
              <a:rPr lang="ja-JP" altLang="en-US" sz="2000" dirty="0">
                <a:latin typeface="Meiryo UI" panose="020B0604030504040204" pitchFamily="50" charset="-128"/>
                <a:ea typeface="Meiryo UI" panose="020B0604030504040204" pitchFamily="50" charset="-128"/>
              </a:rPr>
              <a:t>入社後配布します</a:t>
            </a:r>
          </a:p>
        </p:txBody>
      </p:sp>
      <p:sp>
        <p:nvSpPr>
          <p:cNvPr id="8" name="Line 6"/>
          <p:cNvSpPr>
            <a:spLocks noChangeShapeType="1"/>
          </p:cNvSpPr>
          <p:nvPr/>
        </p:nvSpPr>
        <p:spPr bwMode="auto">
          <a:xfrm>
            <a:off x="597694" y="841551"/>
            <a:ext cx="4103687"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Tree>
    <p:extLst>
      <p:ext uri="{BB962C8B-B14F-4D97-AF65-F5344CB8AC3E}">
        <p14:creationId xmlns:p14="http://schemas.microsoft.com/office/powerpoint/2010/main" val="2287049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846195" y="1311274"/>
            <a:ext cx="4644757" cy="3116624"/>
          </a:xfrm>
          <a:prstGeom prst="rect">
            <a:avLst/>
          </a:prstGeom>
        </p:spPr>
        <p:txBody>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2000" dirty="0"/>
              <a:t>・保育のプロ集団なのでしっかりとした</a:t>
            </a:r>
            <a:endParaRPr lang="en-US" altLang="ja-JP" sz="2000" dirty="0"/>
          </a:p>
          <a:p>
            <a:r>
              <a:rPr lang="ja-JP" altLang="en-US" sz="2000" dirty="0"/>
              <a:t>　保育が学べる</a:t>
            </a:r>
            <a:endParaRPr lang="en-US" altLang="ja-JP" sz="2000" dirty="0"/>
          </a:p>
          <a:p>
            <a:endParaRPr lang="en-US" altLang="ja-JP" sz="2000" dirty="0"/>
          </a:p>
          <a:p>
            <a:r>
              <a:rPr lang="ja-JP" altLang="en-US" sz="2000" dirty="0"/>
              <a:t>・離職率</a:t>
            </a:r>
            <a:r>
              <a:rPr lang="en-US" altLang="ja-JP" sz="2000" dirty="0"/>
              <a:t>10</a:t>
            </a:r>
            <a:r>
              <a:rPr lang="ja-JP" altLang="en-US" sz="2000" dirty="0"/>
              <a:t>％以下</a:t>
            </a:r>
            <a:endParaRPr lang="en-US" altLang="ja-JP" sz="2000" dirty="0"/>
          </a:p>
          <a:p>
            <a:endParaRPr lang="en-US" altLang="ja-JP" sz="2000" dirty="0"/>
          </a:p>
          <a:p>
            <a:r>
              <a:rPr lang="ja-JP" altLang="en-US" sz="2000" dirty="0"/>
              <a:t>・有休取得率ほぼ</a:t>
            </a:r>
            <a:r>
              <a:rPr lang="en-US" altLang="ja-JP" sz="2000" dirty="0"/>
              <a:t>100</a:t>
            </a:r>
            <a:r>
              <a:rPr lang="ja-JP" altLang="en-US" sz="2000" dirty="0"/>
              <a:t>％</a:t>
            </a:r>
            <a:endParaRPr lang="en-US" altLang="ja-JP" sz="2000" dirty="0"/>
          </a:p>
          <a:p>
            <a:r>
              <a:rPr lang="ja-JP" altLang="en-US" sz="2000" dirty="0"/>
              <a:t>　正規職員が多く、時間休制度もあるので</a:t>
            </a:r>
            <a:endParaRPr lang="en-US" altLang="ja-JP" sz="2000" dirty="0"/>
          </a:p>
          <a:p>
            <a:r>
              <a:rPr lang="ja-JP" altLang="en-US" sz="2000" dirty="0"/>
              <a:t>　有休がとりやすい</a:t>
            </a:r>
            <a:endParaRPr lang="en-US" altLang="ja-JP" sz="2000" dirty="0"/>
          </a:p>
          <a:p>
            <a:endParaRPr lang="en-US" altLang="ja-JP" sz="2000" dirty="0"/>
          </a:p>
          <a:p>
            <a:r>
              <a:rPr lang="ja-JP" altLang="en-US" sz="2000" dirty="0"/>
              <a:t>・有休休暇に加えて</a:t>
            </a:r>
            <a:endParaRPr lang="en-US" altLang="ja-JP" sz="2000" dirty="0"/>
          </a:p>
          <a:p>
            <a:r>
              <a:rPr lang="ja-JP" altLang="en-US" sz="2000" dirty="0"/>
              <a:t>　夏休み</a:t>
            </a:r>
            <a:r>
              <a:rPr lang="en-US" altLang="ja-JP" sz="2000" dirty="0"/>
              <a:t>5</a:t>
            </a:r>
            <a:r>
              <a:rPr lang="ja-JP" altLang="en-US" sz="2000" dirty="0"/>
              <a:t>日とリフレッシュ</a:t>
            </a:r>
            <a:r>
              <a:rPr lang="en-US" altLang="ja-JP" sz="2000" dirty="0"/>
              <a:t>2</a:t>
            </a:r>
            <a:r>
              <a:rPr lang="ja-JP" altLang="en-US" sz="2000" dirty="0"/>
              <a:t>日メモリアル</a:t>
            </a:r>
            <a:r>
              <a:rPr lang="en-US" altLang="ja-JP" sz="2000" dirty="0"/>
              <a:t>1</a:t>
            </a:r>
            <a:r>
              <a:rPr lang="ja-JP" altLang="en-US" sz="2000" dirty="0"/>
              <a:t>日</a:t>
            </a:r>
            <a:endParaRPr lang="en-US" altLang="ja-JP" sz="2000" dirty="0"/>
          </a:p>
          <a:p>
            <a:r>
              <a:rPr lang="ja-JP" altLang="en-US" sz="2000" dirty="0"/>
              <a:t>　は年度内で必ずとれる特別休暇</a:t>
            </a:r>
            <a:endParaRPr lang="en-US" altLang="ja-JP" sz="2000" dirty="0"/>
          </a:p>
          <a:p>
            <a:endParaRPr lang="en-US" altLang="ja-JP" sz="2000" dirty="0"/>
          </a:p>
          <a:p>
            <a:r>
              <a:rPr lang="ja-JP" altLang="en-US" sz="2000" dirty="0"/>
              <a:t>・残業月平均</a:t>
            </a:r>
            <a:r>
              <a:rPr lang="en-US" altLang="ja-JP" sz="2000" dirty="0"/>
              <a:t>2</a:t>
            </a:r>
            <a:r>
              <a:rPr lang="ja-JP" altLang="en-US" sz="2000" dirty="0"/>
              <a:t>時間</a:t>
            </a:r>
            <a:endParaRPr lang="en-US" altLang="ja-JP" sz="2000" dirty="0"/>
          </a:p>
          <a:p>
            <a:r>
              <a:rPr lang="ja-JP" altLang="en-US" sz="2000" dirty="0"/>
              <a:t>　プライベートも大切にできる職場</a:t>
            </a:r>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800" dirty="0"/>
          </a:p>
        </p:txBody>
      </p:sp>
      <p:sp>
        <p:nvSpPr>
          <p:cNvPr id="6" name="正方形/長方形 5"/>
          <p:cNvSpPr/>
          <p:nvPr/>
        </p:nvSpPr>
        <p:spPr>
          <a:xfrm>
            <a:off x="591080" y="357364"/>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Line 6"/>
          <p:cNvSpPr>
            <a:spLocks noChangeShapeType="1"/>
          </p:cNvSpPr>
          <p:nvPr/>
        </p:nvSpPr>
        <p:spPr bwMode="auto">
          <a:xfrm>
            <a:off x="591080" y="950031"/>
            <a:ext cx="4103687"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 name="Text Box 5"/>
          <p:cNvSpPr txBox="1">
            <a:spLocks noChangeArrowheads="1"/>
          </p:cNvSpPr>
          <p:nvPr/>
        </p:nvSpPr>
        <p:spPr bwMode="auto">
          <a:xfrm>
            <a:off x="1269284" y="414454"/>
            <a:ext cx="102115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ja-JP" altLang="en-US" sz="2000" dirty="0">
                <a:latin typeface="Meiryo UI" panose="020B0604030504040204" pitchFamily="50" charset="-128"/>
                <a:ea typeface="Meiryo UI" panose="020B0604030504040204" pitchFamily="50" charset="-128"/>
              </a:rPr>
              <a:t>亀久保ひまわり保育園の特徴　　　　　　　　　</a:t>
            </a:r>
            <a:r>
              <a:rPr lang="ja-JP" altLang="en-US" sz="3200" dirty="0">
                <a:latin typeface="Meiryo UI" panose="020B0604030504040204" pitchFamily="50" charset="-128"/>
                <a:ea typeface="Meiryo UI" panose="020B0604030504040204" pitchFamily="50" charset="-128"/>
              </a:rPr>
              <a:t>私達は保育のプロを育てます！！</a:t>
            </a:r>
            <a:r>
              <a:rPr lang="ja-JP" altLang="en-US" sz="2000" dirty="0">
                <a:latin typeface="Meiryo UI" panose="020B0604030504040204" pitchFamily="50" charset="-128"/>
                <a:ea typeface="Meiryo UI" panose="020B0604030504040204" pitchFamily="50" charset="-128"/>
              </a:rPr>
              <a:t>　</a:t>
            </a:r>
          </a:p>
        </p:txBody>
      </p:sp>
      <p:sp>
        <p:nvSpPr>
          <p:cNvPr id="10" name="タイトル 1"/>
          <p:cNvSpPr txBox="1">
            <a:spLocks/>
          </p:cNvSpPr>
          <p:nvPr/>
        </p:nvSpPr>
        <p:spPr>
          <a:xfrm>
            <a:off x="6679556" y="1943452"/>
            <a:ext cx="4993154" cy="1516147"/>
          </a:xfrm>
          <a:prstGeom prst="rect">
            <a:avLst/>
          </a:prstGeom>
        </p:spPr>
        <p:txBody>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2000" dirty="0"/>
              <a:t>・毎月巡回指導の先生がきて、障害のある子ども達の保育を見て頂き午後職員が集まって</a:t>
            </a:r>
            <a:endParaRPr lang="en-US" altLang="ja-JP" sz="2000" dirty="0"/>
          </a:p>
          <a:p>
            <a:r>
              <a:rPr lang="ja-JP" altLang="en-US" sz="2000" dirty="0"/>
              <a:t>カンファレンスをし、指導して頂いています。</a:t>
            </a:r>
            <a:endParaRPr lang="en-US" altLang="ja-JP" sz="2000" dirty="0"/>
          </a:p>
          <a:p>
            <a:r>
              <a:rPr lang="ja-JP" altLang="en-US" sz="2000" dirty="0"/>
              <a:t>先生は経験４０年以上の大ベテランです。</a:t>
            </a:r>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800" dirty="0"/>
          </a:p>
        </p:txBody>
      </p:sp>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0037" y="3459599"/>
            <a:ext cx="3559728" cy="2669796"/>
          </a:xfrm>
          <a:prstGeom prst="rect">
            <a:avLst/>
          </a:prstGeom>
        </p:spPr>
      </p:pic>
      <p:sp>
        <p:nvSpPr>
          <p:cNvPr id="2" name="スライド番号プレースホルダー 1"/>
          <p:cNvSpPr>
            <a:spLocks noGrp="1"/>
          </p:cNvSpPr>
          <p:nvPr>
            <p:ph type="sldNum" sz="quarter" idx="12"/>
          </p:nvPr>
        </p:nvSpPr>
        <p:spPr/>
        <p:txBody>
          <a:bodyPr/>
          <a:lstStyle/>
          <a:p>
            <a:fld id="{8FDBFFB2-86D9-4B8F-A59A-553A60B94BBE}" type="slidenum">
              <a:rPr lang="en-US" altLang="ja-JP" smtClean="0"/>
              <a:t>25</a:t>
            </a:fld>
            <a:endParaRPr kumimoji="1" lang="ja-JP" altLang="en-US"/>
          </a:p>
        </p:txBody>
      </p:sp>
    </p:spTree>
    <p:extLst>
      <p:ext uri="{BB962C8B-B14F-4D97-AF65-F5344CB8AC3E}">
        <p14:creationId xmlns:p14="http://schemas.microsoft.com/office/powerpoint/2010/main" val="1486215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flipH="1">
            <a:off x="6694311" y="1670227"/>
            <a:ext cx="2822" cy="3906484"/>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 Box 5"/>
          <p:cNvSpPr txBox="1">
            <a:spLocks noChangeArrowheads="1"/>
          </p:cNvSpPr>
          <p:nvPr/>
        </p:nvSpPr>
        <p:spPr bwMode="auto">
          <a:xfrm>
            <a:off x="1172985" y="374828"/>
            <a:ext cx="3509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ja-JP" altLang="en-US" sz="2000" dirty="0">
                <a:latin typeface="Meiryo UI" panose="020B0604030504040204" pitchFamily="50" charset="-128"/>
                <a:ea typeface="Meiryo UI" panose="020B0604030504040204" pitchFamily="50" charset="-128"/>
              </a:rPr>
              <a:t>人事評価　</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年間スケジュール</a:t>
            </a:r>
            <a:r>
              <a:rPr lang="en-US" altLang="ja-JP" sz="2000" dirty="0">
                <a:latin typeface="Meiryo UI" panose="020B0604030504040204" pitchFamily="50" charset="-128"/>
                <a:ea typeface="Meiryo UI" panose="020B0604030504040204" pitchFamily="50" charset="-128"/>
              </a:rPr>
              <a:t>~</a:t>
            </a:r>
            <a:endParaRPr lang="ja-JP" altLang="en-US" sz="2000" dirty="0">
              <a:latin typeface="Meiryo UI" panose="020B0604030504040204" pitchFamily="50" charset="-128"/>
              <a:ea typeface="Meiryo UI" panose="020B0604030504040204" pitchFamily="50" charset="-128"/>
            </a:endParaRPr>
          </a:p>
        </p:txBody>
      </p:sp>
      <p:sp>
        <p:nvSpPr>
          <p:cNvPr id="7" name="Line 6"/>
          <p:cNvSpPr>
            <a:spLocks noChangeShapeType="1"/>
          </p:cNvSpPr>
          <p:nvPr/>
        </p:nvSpPr>
        <p:spPr bwMode="auto">
          <a:xfrm>
            <a:off x="579261" y="918545"/>
            <a:ext cx="4103687"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 name="正方形/長方形 7"/>
          <p:cNvSpPr/>
          <p:nvPr/>
        </p:nvSpPr>
        <p:spPr>
          <a:xfrm>
            <a:off x="611453" y="339902"/>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矢印コネクタ 8"/>
          <p:cNvCxnSpPr/>
          <p:nvPr/>
        </p:nvCxnSpPr>
        <p:spPr>
          <a:xfrm flipV="1">
            <a:off x="2917296" y="4990641"/>
            <a:ext cx="3777015" cy="7611"/>
          </a:xfrm>
          <a:prstGeom prst="straightConnector1">
            <a:avLst/>
          </a:prstGeom>
          <a:ln w="50800" cap="flat">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7990946" y="1286052"/>
            <a:ext cx="539750" cy="2873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p>
        </p:txBody>
      </p:sp>
      <p:sp>
        <p:nvSpPr>
          <p:cNvPr id="11" name="正方形/長方形 10"/>
          <p:cNvSpPr/>
          <p:nvPr/>
        </p:nvSpPr>
        <p:spPr>
          <a:xfrm>
            <a:off x="8627533" y="1286052"/>
            <a:ext cx="539750" cy="2873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p>
        </p:txBody>
      </p:sp>
      <p:sp>
        <p:nvSpPr>
          <p:cNvPr id="12" name="正方形/長方形 11"/>
          <p:cNvSpPr/>
          <p:nvPr/>
        </p:nvSpPr>
        <p:spPr>
          <a:xfrm>
            <a:off x="9265708" y="1286052"/>
            <a:ext cx="539750" cy="2873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p>
        </p:txBody>
      </p:sp>
      <p:sp>
        <p:nvSpPr>
          <p:cNvPr id="13" name="正方形/長方形 12"/>
          <p:cNvSpPr/>
          <p:nvPr/>
        </p:nvSpPr>
        <p:spPr>
          <a:xfrm>
            <a:off x="9913585" y="1286052"/>
            <a:ext cx="539750" cy="2873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p>
        </p:txBody>
      </p:sp>
      <p:sp>
        <p:nvSpPr>
          <p:cNvPr id="14" name="正方形/長方形 13"/>
          <p:cNvSpPr/>
          <p:nvPr/>
        </p:nvSpPr>
        <p:spPr>
          <a:xfrm>
            <a:off x="2917296" y="1286052"/>
            <a:ext cx="541337" cy="2873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p>
        </p:txBody>
      </p:sp>
      <p:sp>
        <p:nvSpPr>
          <p:cNvPr id="15" name="正方形/長方形 14"/>
          <p:cNvSpPr/>
          <p:nvPr/>
        </p:nvSpPr>
        <p:spPr>
          <a:xfrm>
            <a:off x="3555471" y="1286052"/>
            <a:ext cx="539750" cy="2873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p>
        </p:txBody>
      </p:sp>
      <p:sp>
        <p:nvSpPr>
          <p:cNvPr id="16" name="正方形/長方形 15"/>
          <p:cNvSpPr/>
          <p:nvPr/>
        </p:nvSpPr>
        <p:spPr>
          <a:xfrm>
            <a:off x="4192058" y="1286052"/>
            <a:ext cx="539750" cy="2873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p>
        </p:txBody>
      </p:sp>
      <p:sp>
        <p:nvSpPr>
          <p:cNvPr id="17" name="正方形/長方形 16"/>
          <p:cNvSpPr/>
          <p:nvPr/>
        </p:nvSpPr>
        <p:spPr>
          <a:xfrm>
            <a:off x="4830233" y="1286052"/>
            <a:ext cx="539750" cy="2873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p>
        </p:txBody>
      </p:sp>
      <p:sp>
        <p:nvSpPr>
          <p:cNvPr id="18" name="正方形/長方形 17"/>
          <p:cNvSpPr/>
          <p:nvPr/>
        </p:nvSpPr>
        <p:spPr>
          <a:xfrm>
            <a:off x="5478110" y="1286052"/>
            <a:ext cx="539750" cy="2873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p>
        </p:txBody>
      </p:sp>
      <p:sp>
        <p:nvSpPr>
          <p:cNvPr id="19" name="正方形/長方形 18"/>
          <p:cNvSpPr/>
          <p:nvPr/>
        </p:nvSpPr>
        <p:spPr>
          <a:xfrm>
            <a:off x="6104996" y="1286052"/>
            <a:ext cx="539750" cy="2873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p>
        </p:txBody>
      </p:sp>
      <p:sp>
        <p:nvSpPr>
          <p:cNvPr id="20" name="正方形/長方形 19"/>
          <p:cNvSpPr/>
          <p:nvPr/>
        </p:nvSpPr>
        <p:spPr>
          <a:xfrm>
            <a:off x="6741583" y="1286052"/>
            <a:ext cx="539750" cy="2873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p>
        </p:txBody>
      </p:sp>
      <p:sp>
        <p:nvSpPr>
          <p:cNvPr id="21" name="正方形/長方形 20"/>
          <p:cNvSpPr/>
          <p:nvPr/>
        </p:nvSpPr>
        <p:spPr>
          <a:xfrm>
            <a:off x="7378171" y="1286052"/>
            <a:ext cx="539750" cy="28733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p>
        </p:txBody>
      </p:sp>
      <p:sp>
        <p:nvSpPr>
          <p:cNvPr id="22" name="フローチャート : 結合子 7"/>
          <p:cNvSpPr/>
          <p:nvPr/>
        </p:nvSpPr>
        <p:spPr>
          <a:xfrm>
            <a:off x="8225306" y="4817886"/>
            <a:ext cx="242888" cy="242888"/>
          </a:xfrm>
          <a:prstGeom prst="flowChartConnector">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23" name="フローチャート : 結合子 37"/>
          <p:cNvSpPr/>
          <p:nvPr/>
        </p:nvSpPr>
        <p:spPr>
          <a:xfrm>
            <a:off x="4964373" y="4471384"/>
            <a:ext cx="244475" cy="242888"/>
          </a:xfrm>
          <a:prstGeom prst="flowChartConnector">
            <a:avLst/>
          </a:prstGeom>
          <a:solidFill>
            <a:srgbClr val="FF99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24" name="テキスト ボックス 9216"/>
          <p:cNvSpPr txBox="1">
            <a:spLocks noChangeArrowheads="1"/>
          </p:cNvSpPr>
          <p:nvPr/>
        </p:nvSpPr>
        <p:spPr bwMode="auto">
          <a:xfrm>
            <a:off x="1349639" y="4498358"/>
            <a:ext cx="719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algn="ctr" eaLnBrk="1" hangingPunct="1"/>
            <a:r>
              <a:rPr lang="ja-JP" altLang="en-US" dirty="0"/>
              <a:t>賞与</a:t>
            </a:r>
          </a:p>
        </p:txBody>
      </p:sp>
      <p:cxnSp>
        <p:nvCxnSpPr>
          <p:cNvPr id="25" name="直線矢印コネクタ 24"/>
          <p:cNvCxnSpPr/>
          <p:nvPr/>
        </p:nvCxnSpPr>
        <p:spPr>
          <a:xfrm flipV="1">
            <a:off x="2945871" y="2897364"/>
            <a:ext cx="7632700" cy="15875"/>
          </a:xfrm>
          <a:prstGeom prst="straightConnector1">
            <a:avLst/>
          </a:prstGeom>
          <a:ln w="50800" cap="flat">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51"/>
          <p:cNvSpPr txBox="1">
            <a:spLocks noChangeArrowheads="1"/>
          </p:cNvSpPr>
          <p:nvPr/>
        </p:nvSpPr>
        <p:spPr bwMode="auto">
          <a:xfrm>
            <a:off x="1909233" y="2646539"/>
            <a:ext cx="1058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algn="ctr" eaLnBrk="1" hangingPunct="1"/>
            <a:r>
              <a:rPr lang="ja-JP" altLang="en-US"/>
              <a:t>昇降給</a:t>
            </a:r>
            <a:endParaRPr lang="en-US" altLang="ja-JP"/>
          </a:p>
          <a:p>
            <a:pPr algn="ctr" eaLnBrk="1" hangingPunct="1"/>
            <a:r>
              <a:rPr lang="ja-JP" altLang="en-US"/>
              <a:t>昇降格</a:t>
            </a:r>
          </a:p>
        </p:txBody>
      </p:sp>
      <p:sp>
        <p:nvSpPr>
          <p:cNvPr id="28" name="テキスト ボックス 44"/>
          <p:cNvSpPr txBox="1">
            <a:spLocks noChangeArrowheads="1"/>
          </p:cNvSpPr>
          <p:nvPr/>
        </p:nvSpPr>
        <p:spPr bwMode="auto">
          <a:xfrm>
            <a:off x="2023533" y="3264077"/>
            <a:ext cx="26749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対象：</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年以上在籍している正社員</a:t>
            </a:r>
            <a:endParaRPr lang="en-US" altLang="ja-JP" sz="1200" dirty="0">
              <a:latin typeface="Meiryo UI" panose="020B0604030504040204" pitchFamily="50" charset="-128"/>
              <a:ea typeface="Meiryo UI" panose="020B0604030504040204" pitchFamily="50" charset="-128"/>
            </a:endParaRPr>
          </a:p>
        </p:txBody>
      </p:sp>
      <p:sp>
        <p:nvSpPr>
          <p:cNvPr id="29" name="テキスト ボックス 9223"/>
          <p:cNvSpPr txBox="1">
            <a:spLocks noChangeArrowheads="1"/>
          </p:cNvSpPr>
          <p:nvPr/>
        </p:nvSpPr>
        <p:spPr bwMode="auto">
          <a:xfrm>
            <a:off x="7956020" y="5070352"/>
            <a:ext cx="9413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en-US" altLang="ja-JP" sz="1200" dirty="0"/>
              <a:t>12</a:t>
            </a:r>
            <a:r>
              <a:rPr lang="ja-JP" altLang="en-US" sz="1200" dirty="0"/>
              <a:t>月上旬</a:t>
            </a:r>
          </a:p>
        </p:txBody>
      </p:sp>
      <p:sp>
        <p:nvSpPr>
          <p:cNvPr id="30" name="テキスト ボックス 54"/>
          <p:cNvSpPr txBox="1">
            <a:spLocks noChangeArrowheads="1"/>
          </p:cNvSpPr>
          <p:nvPr/>
        </p:nvSpPr>
        <p:spPr bwMode="auto">
          <a:xfrm>
            <a:off x="4753416" y="4170286"/>
            <a:ext cx="94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en-US" altLang="ja-JP" sz="1200" dirty="0"/>
              <a:t>7</a:t>
            </a:r>
            <a:r>
              <a:rPr lang="ja-JP" altLang="en-US" sz="1200" dirty="0"/>
              <a:t>月上旬</a:t>
            </a:r>
          </a:p>
        </p:txBody>
      </p:sp>
      <p:sp>
        <p:nvSpPr>
          <p:cNvPr id="36" name="正方形/長方形 35"/>
          <p:cNvSpPr/>
          <p:nvPr/>
        </p:nvSpPr>
        <p:spPr>
          <a:xfrm>
            <a:off x="3926328" y="4876870"/>
            <a:ext cx="1979613" cy="32385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算定期間</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４月～９月</a:t>
            </a:r>
            <a:endParaRPr lang="ja-JP"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668433" y="2744964"/>
            <a:ext cx="1979613" cy="32385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算定期間</a:t>
            </a: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年間</a:t>
            </a:r>
            <a:endParaRPr lang="ja-JP"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フローチャート : 結合子 38"/>
          <p:cNvSpPr/>
          <p:nvPr/>
        </p:nvSpPr>
        <p:spPr>
          <a:xfrm>
            <a:off x="8811683" y="797102"/>
            <a:ext cx="244475" cy="242887"/>
          </a:xfrm>
          <a:prstGeom prst="flowChartConnector">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41" name="テキスト ボックス 2"/>
          <p:cNvSpPr txBox="1">
            <a:spLocks noChangeArrowheads="1"/>
          </p:cNvSpPr>
          <p:nvPr/>
        </p:nvSpPr>
        <p:spPr bwMode="auto">
          <a:xfrm>
            <a:off x="9013296" y="766939"/>
            <a:ext cx="142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ja-JP" altLang="en-US" sz="1400">
                <a:latin typeface="Meiryo UI" panose="020B0604030504040204" pitchFamily="50" charset="-128"/>
                <a:ea typeface="Meiryo UI" panose="020B0604030504040204" pitchFamily="50" charset="-128"/>
              </a:rPr>
              <a:t>支給日</a:t>
            </a:r>
          </a:p>
        </p:txBody>
      </p:sp>
      <p:sp>
        <p:nvSpPr>
          <p:cNvPr id="43" name="円形吹き出し 42"/>
          <p:cNvSpPr/>
          <p:nvPr/>
        </p:nvSpPr>
        <p:spPr>
          <a:xfrm>
            <a:off x="2091796" y="1927402"/>
            <a:ext cx="3025775" cy="403225"/>
          </a:xfrm>
          <a:prstGeom prst="wedgeEllipseCallout">
            <a:avLst>
              <a:gd name="adj1" fmla="val -30891"/>
              <a:gd name="adj2" fmla="val 1269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個人及び法人実績</a:t>
            </a:r>
          </a:p>
        </p:txBody>
      </p:sp>
      <p:sp>
        <p:nvSpPr>
          <p:cNvPr id="45" name="円形吹き出し 44"/>
          <p:cNvSpPr/>
          <p:nvPr/>
        </p:nvSpPr>
        <p:spPr>
          <a:xfrm>
            <a:off x="1179380" y="3755409"/>
            <a:ext cx="3025775" cy="401637"/>
          </a:xfrm>
          <a:prstGeom prst="wedgeEllipseCallout">
            <a:avLst>
              <a:gd name="adj1" fmla="val -30891"/>
              <a:gd name="adj2" fmla="val 1269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個人及び法人実績</a:t>
            </a:r>
          </a:p>
        </p:txBody>
      </p:sp>
      <p:cxnSp>
        <p:nvCxnSpPr>
          <p:cNvPr id="50" name="直線矢印コネクタ 49"/>
          <p:cNvCxnSpPr/>
          <p:nvPr/>
        </p:nvCxnSpPr>
        <p:spPr>
          <a:xfrm flipV="1">
            <a:off x="6729545" y="4592828"/>
            <a:ext cx="3849026" cy="1"/>
          </a:xfrm>
          <a:prstGeom prst="straightConnector1">
            <a:avLst/>
          </a:prstGeom>
          <a:ln w="50800" cap="flat">
            <a:solidFill>
              <a:srgbClr val="F96FC8"/>
            </a:solid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8FDBFFB2-86D9-4B8F-A59A-553A60B94BBE}" type="slidenum">
              <a:rPr lang="en-US" altLang="ja-JP" smtClean="0"/>
              <a:t>26</a:t>
            </a:fld>
            <a:endParaRPr kumimoji="1" lang="ja-JP" altLang="en-US"/>
          </a:p>
        </p:txBody>
      </p:sp>
      <p:sp>
        <p:nvSpPr>
          <p:cNvPr id="44" name="正方形/長方形 43"/>
          <p:cNvSpPr/>
          <p:nvPr/>
        </p:nvSpPr>
        <p:spPr>
          <a:xfrm>
            <a:off x="7378171" y="4440296"/>
            <a:ext cx="2093295" cy="305064"/>
          </a:xfrm>
          <a:prstGeom prst="rect">
            <a:avLst/>
          </a:prstGeom>
          <a:solidFill>
            <a:srgbClr val="FF99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算定期間</a:t>
            </a: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 10</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月</a:t>
            </a:r>
            <a:endParaRPr lang="ja-JP"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838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14105" y="314696"/>
            <a:ext cx="2743201" cy="2322178"/>
          </a:xfrm>
        </p:spPr>
        <p:txBody>
          <a:bodyPr/>
          <a:lstStyle/>
          <a:p>
            <a:r>
              <a:rPr kumimoji="1" lang="ja-JP" altLang="en-US" dirty="0"/>
              <a:t>採用担当者より</a:t>
            </a:r>
            <a:endParaRPr kumimoji="1" lang="ja-JP" dirty="0"/>
          </a:p>
        </p:txBody>
      </p:sp>
      <p:sp>
        <p:nvSpPr>
          <p:cNvPr id="3" name="テキスト プレースホルダー 2"/>
          <p:cNvSpPr>
            <a:spLocks noGrp="1"/>
          </p:cNvSpPr>
          <p:nvPr>
            <p:ph type="body" sz="half" idx="2"/>
          </p:nvPr>
        </p:nvSpPr>
        <p:spPr>
          <a:xfrm>
            <a:off x="8375432" y="2636874"/>
            <a:ext cx="3703679" cy="1131813"/>
          </a:xfrm>
        </p:spPr>
        <p:txBody>
          <a:bodyPr>
            <a:normAutofit/>
          </a:bodyPr>
          <a:lstStyle/>
          <a:p>
            <a:pPr algn="ctr"/>
            <a:r>
              <a:rPr lang="ja-JP" altLang="en-US" sz="2400" dirty="0"/>
              <a:t>亀久保ひまわり保育園には</a:t>
            </a:r>
            <a:endParaRPr lang="en-US" altLang="ja-JP" sz="2400" dirty="0"/>
          </a:p>
          <a:p>
            <a:pPr algn="ctr"/>
            <a:r>
              <a:rPr lang="ja-JP" altLang="en-US" sz="2400" dirty="0"/>
              <a:t>こんな人がピッタリです！</a:t>
            </a:r>
            <a:endParaRPr lang="en-US" altLang="ja-JP" sz="2400" dirty="0"/>
          </a:p>
        </p:txBody>
      </p:sp>
      <p:sp>
        <p:nvSpPr>
          <p:cNvPr id="5" name="角丸四角形 4"/>
          <p:cNvSpPr/>
          <p:nvPr/>
        </p:nvSpPr>
        <p:spPr>
          <a:xfrm>
            <a:off x="1662940" y="928887"/>
            <a:ext cx="5979638" cy="741867"/>
          </a:xfrm>
          <a:prstGeom prst="roundRect">
            <a:avLst/>
          </a:prstGeom>
          <a:solidFill>
            <a:schemeClr val="accent2"/>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本気で保育のプロを目指したいあなた！</a:t>
            </a:r>
          </a:p>
        </p:txBody>
      </p:sp>
      <p:sp>
        <p:nvSpPr>
          <p:cNvPr id="6" name="正方形/長方形 5"/>
          <p:cNvSpPr/>
          <p:nvPr/>
        </p:nvSpPr>
        <p:spPr>
          <a:xfrm>
            <a:off x="1303618" y="1875861"/>
            <a:ext cx="7188682" cy="3785652"/>
          </a:xfrm>
          <a:prstGeom prst="rect">
            <a:avLst/>
          </a:prstGeom>
        </p:spPr>
        <p:txBody>
          <a:bodyPr wrap="square">
            <a:spAutoFit/>
          </a:bodyPr>
          <a:lstStyle/>
          <a:p>
            <a:pPr eaLnBrk="1" hangingPunct="1">
              <a:defRPr/>
            </a:pPr>
            <a:r>
              <a:rPr lang="ja-JP" altLang="en-US"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□笑顔が似合う人</a:t>
            </a:r>
            <a:endParaRPr lang="en-US" altLang="ja-JP"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□学ぶことが楽しいと思える人</a:t>
            </a:r>
            <a:endParaRPr lang="en-US" altLang="ja-JP"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□同じ職場で長く働きたい人</a:t>
            </a:r>
            <a:endParaRPr lang="en-US" altLang="ja-JP"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□しっかりとした保育を学びたい人</a:t>
            </a:r>
            <a:endParaRPr lang="en-US" altLang="ja-JP"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□プライベートも大切にしたい人</a:t>
            </a:r>
            <a:endParaRPr lang="en-US" altLang="ja-JP"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endParaRPr lang="en-US" altLang="ja-JP"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8FDBFFB2-86D9-4B8F-A59A-553A60B94BBE}" type="slidenum">
              <a:rPr lang="en-US" altLang="ja-JP" smtClean="0"/>
              <a:t>27</a:t>
            </a:fld>
            <a:endParaRPr kumimoji="1" lang="ja-JP" altLang="en-US"/>
          </a:p>
        </p:txBody>
      </p:sp>
    </p:spTree>
    <p:extLst>
      <p:ext uri="{BB962C8B-B14F-4D97-AF65-F5344CB8AC3E}">
        <p14:creationId xmlns:p14="http://schemas.microsoft.com/office/powerpoint/2010/main" val="2767868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28" y="318360"/>
            <a:ext cx="10105143" cy="1851378"/>
          </a:xfrm>
        </p:spPr>
        <p:txBody>
          <a:bodyPr>
            <a:normAutofit/>
          </a:bodyPr>
          <a:lstStyle/>
          <a:p>
            <a:r>
              <a:rPr lang="ja-JP" altLang="en-US" sz="4000" dirty="0"/>
              <a:t>新卒で入った先輩達に聞いてみました！</a:t>
            </a:r>
            <a:br>
              <a:rPr lang="en-US" altLang="ja-JP" sz="4000" dirty="0"/>
            </a:br>
            <a:br>
              <a:rPr lang="en-US" altLang="ja-JP" sz="4000" dirty="0"/>
            </a:br>
            <a:endParaRPr lang="en-US" sz="4000" dirty="0"/>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962961" y="1965107"/>
            <a:ext cx="1073539" cy="1117211"/>
          </a:xfrm>
          <a:prstGeom prst="rect">
            <a:avLst/>
          </a:prstGeom>
          <a:noFill/>
          <a:ln>
            <a:noFill/>
          </a:ln>
        </p:spPr>
      </p:pic>
      <p:sp>
        <p:nvSpPr>
          <p:cNvPr id="5" name="テキスト ボックス 4"/>
          <p:cNvSpPr txBox="1"/>
          <p:nvPr/>
        </p:nvSpPr>
        <p:spPr>
          <a:xfrm>
            <a:off x="2557606" y="1158714"/>
            <a:ext cx="9023208" cy="5016758"/>
          </a:xfrm>
          <a:prstGeom prst="rect">
            <a:avLst/>
          </a:prstGeom>
          <a:noFill/>
        </p:spPr>
        <p:txBody>
          <a:bodyPr wrap="square" rtlCol="0">
            <a:spAutoFit/>
          </a:bodyPr>
          <a:lstStyle/>
          <a:p>
            <a:r>
              <a:rPr kumimoji="1" lang="ja-JP" altLang="en-US" sz="1600" dirty="0"/>
              <a:t>働き始めた当初は、自分に</a:t>
            </a:r>
            <a:r>
              <a:rPr kumimoji="1" lang="en-US" altLang="ja-JP" sz="1600" dirty="0"/>
              <a:t>"</a:t>
            </a:r>
            <a:r>
              <a:rPr kumimoji="1" lang="ja-JP" altLang="en-US" sz="1600" dirty="0"/>
              <a:t>保育士</a:t>
            </a:r>
            <a:r>
              <a:rPr kumimoji="1" lang="en-US" altLang="ja-JP" sz="1600" dirty="0"/>
              <a:t>"</a:t>
            </a:r>
            <a:r>
              <a:rPr kumimoji="1" lang="ja-JP" altLang="en-US" sz="1600" dirty="0"/>
              <a:t>が勤まるのか本当に不安な毎日でしたが、園長先生をはじめ、</a:t>
            </a:r>
            <a:endParaRPr kumimoji="1" lang="en-US" altLang="ja-JP" sz="1600" dirty="0"/>
          </a:p>
          <a:p>
            <a:r>
              <a:rPr kumimoji="1" lang="ja-JP" altLang="en-US" sz="1600" dirty="0"/>
              <a:t>諸先生方が一から丁寧に教えてくださったり、わからないことを質問しても、嫌な顔せずひとつずつ教えてくれました。</a:t>
            </a:r>
          </a:p>
          <a:p>
            <a:endParaRPr kumimoji="1" lang="ja-JP" altLang="en-US" sz="1600" dirty="0"/>
          </a:p>
          <a:p>
            <a:r>
              <a:rPr kumimoji="1" lang="ja-JP" altLang="en-US" sz="1600" dirty="0"/>
              <a:t>実際に働くと、やはり楽しいだけでなく大変な仕事なんだなと、改めて感じましたが、朝、子どもに会うと</a:t>
            </a:r>
          </a:p>
          <a:p>
            <a:r>
              <a:rPr kumimoji="1" lang="ja-JP" altLang="en-US" sz="1600" dirty="0"/>
              <a:t>笑顔で「おはよう😊」など、声をかけてくれたり、抱きついてきてくれた時には、とても嬉しく「大変な仕事だけど、やっていて良かったな」と思います。</a:t>
            </a:r>
          </a:p>
          <a:p>
            <a:endParaRPr kumimoji="1" lang="ja-JP" altLang="en-US" sz="1600" dirty="0"/>
          </a:p>
          <a:p>
            <a:r>
              <a:rPr kumimoji="1" lang="ja-JP" altLang="en-US" sz="1600" dirty="0"/>
              <a:t>担当のクラスの子だけでなく、他クラスの子ども達も声をかけてくれとても嬉しく、常に子ども達に教えられ、助けられているなぁと感じます。</a:t>
            </a:r>
          </a:p>
          <a:p>
            <a:endParaRPr kumimoji="1" lang="ja-JP" altLang="en-US" sz="1600" dirty="0"/>
          </a:p>
          <a:p>
            <a:r>
              <a:rPr kumimoji="1" lang="ja-JP" altLang="en-US" sz="1600" dirty="0"/>
              <a:t>また、保護者の方とのコミュニケーションもとても大切で、常に「あの伝え方で大丈夫だったかな？」と不安にもなりますが、おうちでの様子を聞けたり、連絡帳に「保育園が楽しいと言ってます。」などのお言葉を頂けると、また頑張ろうという励みになっています。初めての職場がこの</a:t>
            </a:r>
            <a:r>
              <a:rPr kumimoji="1" lang="en-US" altLang="ja-JP" sz="1600" dirty="0"/>
              <a:t>"</a:t>
            </a:r>
            <a:r>
              <a:rPr kumimoji="1" lang="ja-JP" altLang="en-US" sz="1600" dirty="0"/>
              <a:t>亀久保ひまわり保育園</a:t>
            </a:r>
            <a:r>
              <a:rPr kumimoji="1" lang="en-US" altLang="ja-JP" sz="1600" dirty="0"/>
              <a:t>"</a:t>
            </a:r>
            <a:r>
              <a:rPr kumimoji="1" lang="ja-JP" altLang="en-US" sz="1600" dirty="0"/>
              <a:t>で</a:t>
            </a:r>
            <a:endParaRPr kumimoji="1" lang="en-US" altLang="ja-JP" sz="1600" dirty="0"/>
          </a:p>
          <a:p>
            <a:r>
              <a:rPr kumimoji="1" lang="ja-JP" altLang="en-US" sz="1600" dirty="0"/>
              <a:t>良かったなと思います。</a:t>
            </a:r>
            <a:endParaRPr kumimoji="1" lang="en-US" altLang="ja-JP" sz="1600" dirty="0"/>
          </a:p>
          <a:p>
            <a:endParaRPr kumimoji="1" lang="en-US" altLang="ja-JP" sz="1600" dirty="0"/>
          </a:p>
          <a:p>
            <a:r>
              <a:rPr kumimoji="1" lang="ja-JP" altLang="en-US" sz="1600" dirty="0"/>
              <a:t>まだまだ未熟ですが、園長先生や諸先生方、保護者様、そして子ども達に支えられながら、</a:t>
            </a:r>
            <a:endParaRPr kumimoji="1" lang="en-US" altLang="ja-JP" sz="1600" dirty="0"/>
          </a:p>
          <a:p>
            <a:r>
              <a:rPr kumimoji="1" lang="ja-JP" altLang="en-US" sz="1600" dirty="0"/>
              <a:t>感謝の気持ちを忘れずにこのやりがいのある仕事を、これからも頑張っていこうと思います。</a:t>
            </a:r>
          </a:p>
        </p:txBody>
      </p:sp>
      <p:sp>
        <p:nvSpPr>
          <p:cNvPr id="6" name="テキスト ボックス 5"/>
          <p:cNvSpPr txBox="1"/>
          <p:nvPr/>
        </p:nvSpPr>
        <p:spPr>
          <a:xfrm>
            <a:off x="468610" y="3082318"/>
            <a:ext cx="2517422" cy="1169551"/>
          </a:xfrm>
          <a:prstGeom prst="rect">
            <a:avLst/>
          </a:prstGeom>
          <a:noFill/>
        </p:spPr>
        <p:txBody>
          <a:bodyPr wrap="square" rtlCol="0">
            <a:spAutoFit/>
          </a:bodyPr>
          <a:lstStyle/>
          <a:p>
            <a:r>
              <a:rPr kumimoji="1" lang="ja-JP" altLang="en-US" sz="1400" dirty="0"/>
              <a:t>秋草学園短期大学</a:t>
            </a:r>
            <a:endParaRPr kumimoji="1" lang="en-US" altLang="ja-JP" sz="1400" dirty="0"/>
          </a:p>
          <a:p>
            <a:r>
              <a:rPr kumimoji="1" lang="ja-JP" altLang="en-US" sz="1400" dirty="0"/>
              <a:t>幼児教育学科卒業</a:t>
            </a:r>
            <a:endParaRPr kumimoji="1" lang="en-US" altLang="ja-JP" sz="1400" dirty="0"/>
          </a:p>
          <a:p>
            <a:r>
              <a:rPr kumimoji="1" lang="ja-JP" altLang="en-US" sz="1400" dirty="0"/>
              <a:t>平成</a:t>
            </a:r>
            <a:r>
              <a:rPr kumimoji="1" lang="en-US" altLang="ja-JP" sz="1400" dirty="0"/>
              <a:t>27</a:t>
            </a:r>
            <a:r>
              <a:rPr kumimoji="1" lang="ja-JP" altLang="en-US" sz="1400" dirty="0"/>
              <a:t>年度新卒採用</a:t>
            </a:r>
            <a:endParaRPr kumimoji="1" lang="en-US" altLang="ja-JP" sz="1400" dirty="0"/>
          </a:p>
          <a:p>
            <a:endParaRPr kumimoji="1" lang="en-US" altLang="ja-JP" sz="1400" dirty="0"/>
          </a:p>
          <a:p>
            <a:r>
              <a:rPr kumimoji="1" lang="ja-JP" altLang="en-US" sz="1400" dirty="0"/>
              <a:t>原　郁海（はら いくみ）</a:t>
            </a:r>
          </a:p>
        </p:txBody>
      </p:sp>
      <p:sp>
        <p:nvSpPr>
          <p:cNvPr id="3" name="スライド番号プレースホルダー 2"/>
          <p:cNvSpPr>
            <a:spLocks noGrp="1"/>
          </p:cNvSpPr>
          <p:nvPr>
            <p:ph type="sldNum" sz="quarter" idx="12"/>
          </p:nvPr>
        </p:nvSpPr>
        <p:spPr/>
        <p:txBody>
          <a:bodyPr/>
          <a:lstStyle/>
          <a:p>
            <a:fld id="{8FDBFFB2-86D9-4B8F-A59A-553A60B94BBE}" type="slidenum">
              <a:rPr lang="en-US" altLang="ja-JP" smtClean="0"/>
              <a:t>28</a:t>
            </a:fld>
            <a:endParaRPr kumimoji="1" lang="ja-JP" altLang="en-US"/>
          </a:p>
        </p:txBody>
      </p:sp>
    </p:spTree>
    <p:extLst>
      <p:ext uri="{BB962C8B-B14F-4D97-AF65-F5344CB8AC3E}">
        <p14:creationId xmlns:p14="http://schemas.microsoft.com/office/powerpoint/2010/main" val="147657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9309584" y="3171459"/>
            <a:ext cx="2737007" cy="1384995"/>
          </a:xfrm>
          <a:prstGeom prst="rect">
            <a:avLst/>
          </a:prstGeom>
          <a:noFill/>
        </p:spPr>
        <p:txBody>
          <a:bodyPr wrap="square" rtlCol="0">
            <a:spAutoFit/>
          </a:bodyPr>
          <a:lstStyle/>
          <a:p>
            <a:r>
              <a:rPr kumimoji="1" lang="zh-CN" altLang="en-US" sz="1400" dirty="0"/>
              <a:t>聖学院大学人間福祉学部</a:t>
            </a:r>
            <a:endParaRPr kumimoji="1" lang="en-US" altLang="zh-CN" sz="1400" dirty="0"/>
          </a:p>
          <a:p>
            <a:r>
              <a:rPr kumimoji="1" lang="zh-CN" altLang="en-US" sz="1400" dirty="0"/>
              <a:t>児童学科</a:t>
            </a:r>
            <a:r>
              <a:rPr kumimoji="1" lang="ja-JP" altLang="en-US" sz="1400" dirty="0"/>
              <a:t>卒業</a:t>
            </a:r>
            <a:endParaRPr kumimoji="1" lang="en-US" altLang="ja-JP" sz="1400" dirty="0"/>
          </a:p>
          <a:p>
            <a:r>
              <a:rPr kumimoji="1" lang="ja-JP" altLang="en-US" sz="1400" dirty="0"/>
              <a:t>平成</a:t>
            </a:r>
            <a:r>
              <a:rPr kumimoji="1" lang="en-US" altLang="ja-JP" sz="1400" dirty="0"/>
              <a:t>29</a:t>
            </a:r>
            <a:r>
              <a:rPr kumimoji="1" lang="ja-JP" altLang="en-US" sz="1400" dirty="0"/>
              <a:t>年度新卒採用</a:t>
            </a:r>
            <a:endParaRPr kumimoji="1" lang="en-US" altLang="ja-JP" sz="1400" dirty="0"/>
          </a:p>
          <a:p>
            <a:endParaRPr kumimoji="1" lang="en-US" altLang="ja-JP" sz="1400" dirty="0"/>
          </a:p>
          <a:p>
            <a:r>
              <a:rPr kumimoji="1" lang="ja-JP" altLang="en-US" sz="1400" dirty="0"/>
              <a:t>藤田　瑞紀（ふじた　みずき）</a:t>
            </a:r>
            <a:endParaRPr kumimoji="1" lang="en-US" altLang="ja-JP" sz="1400" dirty="0"/>
          </a:p>
          <a:p>
            <a:endParaRPr kumimoji="1" lang="ja-JP" altLang="en-US" sz="1400" dirty="0"/>
          </a:p>
        </p:txBody>
      </p:sp>
      <p:sp>
        <p:nvSpPr>
          <p:cNvPr id="5" name="Title 1"/>
          <p:cNvSpPr txBox="1">
            <a:spLocks/>
          </p:cNvSpPr>
          <p:nvPr/>
        </p:nvSpPr>
        <p:spPr>
          <a:xfrm>
            <a:off x="772704" y="-549381"/>
            <a:ext cx="10105143" cy="185137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lang="ja-JP" sz="2600" kern="1200">
                <a:solidFill>
                  <a:schemeClr val="accent2"/>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4000" dirty="0"/>
              <a:t>新卒で入った先輩達に聞いてみました！</a:t>
            </a:r>
          </a:p>
        </p:txBody>
      </p:sp>
      <p:sp>
        <p:nvSpPr>
          <p:cNvPr id="8" name="スライド番号プレースホルダー 7"/>
          <p:cNvSpPr>
            <a:spLocks noGrp="1"/>
          </p:cNvSpPr>
          <p:nvPr>
            <p:ph type="sldNum" sz="quarter" idx="12"/>
          </p:nvPr>
        </p:nvSpPr>
        <p:spPr/>
        <p:txBody>
          <a:bodyPr/>
          <a:lstStyle/>
          <a:p>
            <a:fld id="{8FDBFFB2-86D9-4B8F-A59A-553A60B94BBE}" type="slidenum">
              <a:rPr lang="en-US" altLang="ja-JP" smtClean="0"/>
              <a:t>29</a:t>
            </a:fld>
            <a:endParaRPr kumimoji="1" lang="ja-JP" altLang="en-US"/>
          </a:p>
        </p:txBody>
      </p:sp>
      <p:pic>
        <p:nvPicPr>
          <p:cNvPr id="2" name="図 1"/>
          <p:cNvPicPr>
            <a:picLocks noChangeAspect="1"/>
          </p:cNvPicPr>
          <p:nvPr/>
        </p:nvPicPr>
        <p:blipFill>
          <a:blip r:embed="rId2"/>
          <a:stretch>
            <a:fillRect/>
          </a:stretch>
        </p:blipFill>
        <p:spPr>
          <a:xfrm>
            <a:off x="9915328" y="1695750"/>
            <a:ext cx="1045201" cy="1269790"/>
          </a:xfrm>
          <a:prstGeom prst="rect">
            <a:avLst/>
          </a:prstGeom>
        </p:spPr>
      </p:pic>
      <p:sp>
        <p:nvSpPr>
          <p:cNvPr id="9" name="テキスト ボックス 8"/>
          <p:cNvSpPr txBox="1"/>
          <p:nvPr/>
        </p:nvSpPr>
        <p:spPr>
          <a:xfrm>
            <a:off x="936230" y="1986697"/>
            <a:ext cx="8503920" cy="3046988"/>
          </a:xfrm>
          <a:prstGeom prst="rect">
            <a:avLst/>
          </a:prstGeom>
          <a:noFill/>
        </p:spPr>
        <p:txBody>
          <a:bodyPr wrap="square" rtlCol="0">
            <a:spAutoFit/>
          </a:bodyPr>
          <a:lstStyle/>
          <a:p>
            <a:r>
              <a:rPr kumimoji="1" lang="ja-JP" altLang="en-US" sz="1600" dirty="0"/>
              <a:t>　４月に入社した時は、憧れていた保育士として働ける嬉しさとともに、保育士の仕事が自分に務まるのか自信もなく、不安な日々でした。しかし、園長先生や周りの先生方がひとつひとつ分かりやすく教えて下さったり、気にかけて声をかけて頂いたり、温かい雰囲気の中で働かせて頂く環境に感謝する毎日です。</a:t>
            </a:r>
            <a:endParaRPr kumimoji="1" lang="en-US" altLang="ja-JP" sz="1600" dirty="0"/>
          </a:p>
          <a:p>
            <a:r>
              <a:rPr kumimoji="1" lang="ja-JP" altLang="en-US" sz="1600" dirty="0"/>
              <a:t>先生方のように上手に出来ないこともあり、悩んだり落ち込むこともありますが、子ども達や保護者の方々にも支えられ、先生方は優しくアドバイスをして下さり、「次はこうしてみようかな」と前向きに考え、反省し取り組むことが出来ています。</a:t>
            </a:r>
            <a:endParaRPr kumimoji="1" lang="en-US" altLang="ja-JP" sz="1600" dirty="0"/>
          </a:p>
          <a:p>
            <a:r>
              <a:rPr kumimoji="1" lang="ja-JP" altLang="en-US" sz="1600" dirty="0"/>
              <a:t>　ベテランの先生も多くいらっしゃり、研修にも行かせて頂き、たくさん学ばせて頂く機会が多くあり、亀久保ひまわり保育園でしか学ぶことが出来ないことが多くあり、沢山吸収していきたいと思っています。亀久保ひまわり保育園で働くことができて本当に良かったと思います。</a:t>
            </a:r>
            <a:endParaRPr kumimoji="1" lang="en-US" altLang="ja-JP" sz="1600" dirty="0"/>
          </a:p>
          <a:p>
            <a:r>
              <a:rPr kumimoji="1" lang="ja-JP" altLang="en-US" sz="1600" dirty="0"/>
              <a:t>　子ども達が楽しいと思える保育や、寄り添える保育士になれるよう、日々精進し、子どもと一緒に私も成長していきたいと思っています。</a:t>
            </a:r>
            <a:endParaRPr kumimoji="1" lang="en-US" altLang="ja-JP" sz="1600" dirty="0"/>
          </a:p>
        </p:txBody>
      </p:sp>
    </p:spTree>
    <p:extLst>
      <p:ext uri="{BB962C8B-B14F-4D97-AF65-F5344CB8AC3E}">
        <p14:creationId xmlns:p14="http://schemas.microsoft.com/office/powerpoint/2010/main" val="210090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667001" y="1499199"/>
            <a:ext cx="6858000" cy="1990289"/>
          </a:xfrm>
        </p:spPr>
        <p:txBody>
          <a:bodyPr rtlCol="0">
            <a:normAutofit/>
          </a:bodyPr>
          <a:lstStyle/>
          <a:p>
            <a:pPr defTabSz="914406">
              <a:defRPr/>
            </a:pPr>
            <a:endParaRPr lang="ja-JP" altLang="en-US" dirty="0"/>
          </a:p>
        </p:txBody>
      </p:sp>
      <p:sp>
        <p:nvSpPr>
          <p:cNvPr id="3" name="サブタイトル 2"/>
          <p:cNvSpPr>
            <a:spLocks noGrp="1"/>
          </p:cNvSpPr>
          <p:nvPr>
            <p:ph type="subTitle" idx="1"/>
          </p:nvPr>
        </p:nvSpPr>
        <p:spPr>
          <a:xfrm>
            <a:off x="2299762" y="3601819"/>
            <a:ext cx="7592477" cy="1656174"/>
          </a:xfrm>
        </p:spPr>
        <p:txBody>
          <a:bodyPr rtlCol="0">
            <a:normAutofit/>
          </a:bodyPr>
          <a:lstStyle/>
          <a:p>
            <a:pPr defTabSz="914406">
              <a:spcBef>
                <a:spcPts val="1000"/>
              </a:spcBef>
              <a:defRPr/>
            </a:pPr>
            <a:endParaRPr lang="ja-JP" altLang="en-US"/>
          </a:p>
        </p:txBody>
      </p:sp>
      <p:sp>
        <p:nvSpPr>
          <p:cNvPr id="4" name="角丸四角形 3"/>
          <p:cNvSpPr/>
          <p:nvPr/>
        </p:nvSpPr>
        <p:spPr>
          <a:xfrm>
            <a:off x="166779" y="325486"/>
            <a:ext cx="11800935" cy="6659593"/>
          </a:xfrm>
          <a:prstGeom prst="roundRect">
            <a:avLst/>
          </a:prstGeom>
        </p:spPr>
        <p:style>
          <a:lnRef idx="2">
            <a:schemeClr val="accent1"/>
          </a:lnRef>
          <a:fillRef idx="1">
            <a:schemeClr val="lt1"/>
          </a:fillRef>
          <a:effectRef idx="0">
            <a:schemeClr val="accent1"/>
          </a:effectRef>
          <a:fontRef idx="minor">
            <a:schemeClr val="dk1"/>
          </a:fontRef>
        </p:style>
        <p:txBody>
          <a:bodyPr lIns="68578" tIns="34290" rIns="68578" bIns="34290" anchor="ctr"/>
          <a:lstStyle/>
          <a:p>
            <a:pPr algn="ctr" defTabSz="858704">
              <a:defRPr/>
            </a:pPr>
            <a:endParaRPr lang="ja-JP" altLang="en-US" sz="1350" dirty="0"/>
          </a:p>
        </p:txBody>
      </p:sp>
      <p:sp>
        <p:nvSpPr>
          <p:cNvPr id="5" name="雲 4"/>
          <p:cNvSpPr/>
          <p:nvPr/>
        </p:nvSpPr>
        <p:spPr>
          <a:xfrm>
            <a:off x="764028" y="531616"/>
            <a:ext cx="1828716" cy="620784"/>
          </a:xfrm>
          <a:prstGeom prst="cloud">
            <a:avLst/>
          </a:prstGeom>
          <a:effectLst>
            <a:glow rad="1397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lIns="68578" tIns="34290" rIns="68578" bIns="34290" anchor="ctr"/>
          <a:lstStyle/>
          <a:p>
            <a:pPr algn="ctr" defTabSz="858704">
              <a:defRPr/>
            </a:pPr>
            <a:r>
              <a:rPr lang="ja-JP" altLang="en-US" sz="1633" dirty="0">
                <a:latin typeface="富士ポップＰ" panose="040F0700000000000000" pitchFamily="50" charset="-128"/>
                <a:ea typeface="富士ポップＰ" panose="040F0700000000000000" pitchFamily="50" charset="-128"/>
              </a:rPr>
              <a:t>事業概要</a:t>
            </a:r>
          </a:p>
        </p:txBody>
      </p:sp>
      <p:pic>
        <p:nvPicPr>
          <p:cNvPr id="3080" name="図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03" y="3535562"/>
            <a:ext cx="2740607" cy="225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図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685" y="5208634"/>
            <a:ext cx="1937003" cy="157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図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123712" y="5067172"/>
            <a:ext cx="1977327" cy="160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p:cNvSpPr txBox="1"/>
          <p:nvPr/>
        </p:nvSpPr>
        <p:spPr>
          <a:xfrm>
            <a:off x="655807" y="2027730"/>
            <a:ext cx="2246636" cy="1914755"/>
          </a:xfrm>
          <a:prstGeom prst="rect">
            <a:avLst/>
          </a:prstGeom>
          <a:noFill/>
        </p:spPr>
        <p:txBody>
          <a:bodyPr>
            <a:spAutoFit/>
          </a:bodyPr>
          <a:lstStyle/>
          <a:p>
            <a:pPr defTabSz="858704">
              <a:defRPr/>
            </a:pPr>
            <a:r>
              <a:rPr lang="ja-JP" altLang="en-US" sz="1270" dirty="0">
                <a:latin typeface="富士ポップＰ" panose="040F0700000000000000" pitchFamily="50" charset="-128"/>
                <a:ea typeface="富士ポップＰ" panose="040F0700000000000000" pitchFamily="50" charset="-128"/>
              </a:rPr>
              <a:t>所在地</a:t>
            </a:r>
            <a:r>
              <a:rPr lang="ja-JP" altLang="en-US" sz="1452" dirty="0">
                <a:latin typeface="富士ポップＰ" panose="040F0700000000000000" pitchFamily="50" charset="-128"/>
                <a:ea typeface="富士ポップＰ" panose="040F0700000000000000" pitchFamily="50" charset="-128"/>
              </a:rPr>
              <a:t>　</a:t>
            </a:r>
            <a:endParaRPr lang="en-US" altLang="ja-JP" sz="1452" dirty="0">
              <a:latin typeface="富士ポップＰ" panose="040F0700000000000000" pitchFamily="50" charset="-128"/>
              <a:ea typeface="富士ポップＰ" panose="040F0700000000000000" pitchFamily="50" charset="-128"/>
            </a:endParaRPr>
          </a:p>
          <a:p>
            <a:pPr defTabSz="858704">
              <a:defRPr/>
            </a:pPr>
            <a:r>
              <a:rPr lang="ja-JP" altLang="en-US" sz="953" dirty="0">
                <a:latin typeface="富士ポップＰ" panose="040F0700000000000000" pitchFamily="50" charset="-128"/>
                <a:ea typeface="富士ポップＰ" panose="040F0700000000000000" pitchFamily="50" charset="-128"/>
              </a:rPr>
              <a:t>埼玉県ふじみ野市亀久保四丁目</a:t>
            </a:r>
            <a:r>
              <a:rPr lang="en-US" altLang="ja-JP" sz="953" dirty="0">
                <a:latin typeface="富士ポップＰ" panose="040F0700000000000000" pitchFamily="50" charset="-128"/>
                <a:ea typeface="富士ポップＰ" panose="040F0700000000000000" pitchFamily="50" charset="-128"/>
              </a:rPr>
              <a:t>12-33</a:t>
            </a:r>
          </a:p>
          <a:p>
            <a:pPr defTabSz="858704">
              <a:defRPr/>
            </a:pPr>
            <a:r>
              <a:rPr lang="en-US" altLang="ja-JP" sz="998" dirty="0">
                <a:latin typeface="富士ポップＰ" panose="040F0700000000000000" pitchFamily="50" charset="-128"/>
                <a:ea typeface="富士ポップＰ" panose="040F0700000000000000" pitchFamily="50" charset="-128"/>
              </a:rPr>
              <a:t>TEL 049-264-5515</a:t>
            </a:r>
          </a:p>
          <a:p>
            <a:pPr defTabSz="858704">
              <a:defRPr/>
            </a:pPr>
            <a:endParaRPr lang="en-US" altLang="ja-JP" sz="1270" dirty="0">
              <a:latin typeface="富士ポップＰ" panose="040F0700000000000000" pitchFamily="50" charset="-128"/>
              <a:ea typeface="富士ポップＰ" panose="040F0700000000000000" pitchFamily="50" charset="-128"/>
            </a:endParaRPr>
          </a:p>
          <a:p>
            <a:pPr defTabSz="858704">
              <a:defRPr/>
            </a:pPr>
            <a:r>
              <a:rPr lang="ja-JP" altLang="en-US" sz="1270" dirty="0">
                <a:latin typeface="富士ポップＰ" panose="040F0700000000000000" pitchFamily="50" charset="-128"/>
                <a:ea typeface="富士ポップＰ" panose="040F0700000000000000" pitchFamily="50" charset="-128"/>
              </a:rPr>
              <a:t>開園時間</a:t>
            </a:r>
            <a:r>
              <a:rPr lang="ja-JP" altLang="en-US" sz="1452" dirty="0">
                <a:latin typeface="富士ポップＰ" panose="040F0700000000000000" pitchFamily="50" charset="-128"/>
                <a:ea typeface="富士ポップＰ" panose="040F0700000000000000" pitchFamily="50" charset="-128"/>
              </a:rPr>
              <a:t>　</a:t>
            </a:r>
            <a:endParaRPr lang="en-US" altLang="ja-JP" sz="1452" dirty="0">
              <a:latin typeface="富士ポップＰ" panose="040F0700000000000000" pitchFamily="50" charset="-128"/>
              <a:ea typeface="富士ポップＰ" panose="040F0700000000000000" pitchFamily="50" charset="-128"/>
            </a:endParaRPr>
          </a:p>
          <a:p>
            <a:pPr defTabSz="858704">
              <a:defRPr/>
            </a:pPr>
            <a:endParaRPr lang="en-US" altLang="ja-JP" sz="953" dirty="0">
              <a:latin typeface="富士ポップＰ" panose="040F0700000000000000" pitchFamily="50" charset="-128"/>
              <a:ea typeface="富士ポップＰ" panose="040F0700000000000000" pitchFamily="50" charset="-128"/>
            </a:endParaRPr>
          </a:p>
          <a:p>
            <a:pPr defTabSz="858704">
              <a:defRPr/>
            </a:pPr>
            <a:r>
              <a:rPr lang="ja-JP" altLang="en-US" sz="953" dirty="0">
                <a:latin typeface="富士ポップＰ" panose="040F0700000000000000" pitchFamily="50" charset="-128"/>
                <a:ea typeface="富士ポップＰ" panose="040F0700000000000000" pitchFamily="50" charset="-128"/>
              </a:rPr>
              <a:t>月～金　　</a:t>
            </a:r>
            <a:r>
              <a:rPr lang="en-US" altLang="ja-JP" sz="953" dirty="0">
                <a:latin typeface="富士ポップＰ" panose="040F0700000000000000" pitchFamily="50" charset="-128"/>
                <a:ea typeface="富士ポップＰ" panose="040F0700000000000000" pitchFamily="50" charset="-128"/>
              </a:rPr>
              <a:t>7:00</a:t>
            </a:r>
            <a:r>
              <a:rPr lang="ja-JP" altLang="en-US" sz="953" dirty="0">
                <a:latin typeface="富士ポップＰ" panose="040F0700000000000000" pitchFamily="50" charset="-128"/>
                <a:ea typeface="富士ポップＰ" panose="040F0700000000000000" pitchFamily="50" charset="-128"/>
              </a:rPr>
              <a:t>～</a:t>
            </a:r>
            <a:r>
              <a:rPr lang="en-US" altLang="ja-JP" sz="953" dirty="0">
                <a:latin typeface="富士ポップＰ" panose="040F0700000000000000" pitchFamily="50" charset="-128"/>
                <a:ea typeface="富士ポップＰ" panose="040F0700000000000000" pitchFamily="50" charset="-128"/>
              </a:rPr>
              <a:t>19:30</a:t>
            </a:r>
          </a:p>
          <a:p>
            <a:pPr defTabSz="858704">
              <a:defRPr/>
            </a:pPr>
            <a:r>
              <a:rPr lang="ja-JP" altLang="en-US" sz="953" dirty="0">
                <a:latin typeface="富士ポップＰ" panose="040F0700000000000000" pitchFamily="50" charset="-128"/>
                <a:ea typeface="富士ポップＰ" panose="040F0700000000000000" pitchFamily="50" charset="-128"/>
              </a:rPr>
              <a:t>土　　　　</a:t>
            </a:r>
            <a:r>
              <a:rPr lang="en-US" altLang="ja-JP" sz="953" dirty="0">
                <a:latin typeface="富士ポップＰ" panose="040F0700000000000000" pitchFamily="50" charset="-128"/>
                <a:ea typeface="富士ポップＰ" panose="040F0700000000000000" pitchFamily="50" charset="-128"/>
              </a:rPr>
              <a:t>7:00</a:t>
            </a:r>
            <a:r>
              <a:rPr lang="ja-JP" altLang="en-US" sz="953" dirty="0">
                <a:latin typeface="富士ポップＰ" panose="040F0700000000000000" pitchFamily="50" charset="-128"/>
                <a:ea typeface="富士ポップＰ" panose="040F0700000000000000" pitchFamily="50" charset="-128"/>
              </a:rPr>
              <a:t>～</a:t>
            </a:r>
            <a:r>
              <a:rPr lang="en-US" altLang="ja-JP" sz="953" dirty="0">
                <a:latin typeface="富士ポップＰ" panose="040F0700000000000000" pitchFamily="50" charset="-128"/>
                <a:ea typeface="富士ポップＰ" panose="040F0700000000000000" pitchFamily="50" charset="-128"/>
              </a:rPr>
              <a:t>18:00</a:t>
            </a:r>
          </a:p>
          <a:p>
            <a:pPr defTabSz="858704">
              <a:defRPr/>
            </a:pPr>
            <a:endParaRPr lang="en-US" altLang="ja-JP" sz="953" dirty="0">
              <a:latin typeface="富士ポップＰ" panose="040F0700000000000000" pitchFamily="50" charset="-128"/>
              <a:ea typeface="富士ポップＰ" panose="040F0700000000000000" pitchFamily="50" charset="-128"/>
            </a:endParaRPr>
          </a:p>
          <a:p>
            <a:pPr defTabSz="858704">
              <a:defRPr/>
            </a:pPr>
            <a:endParaRPr lang="en-US" altLang="ja-JP" sz="953" dirty="0">
              <a:latin typeface="富士ポップＰ" panose="040F0700000000000000" pitchFamily="50" charset="-128"/>
              <a:ea typeface="富士ポップＰ" panose="040F0700000000000000" pitchFamily="50" charset="-128"/>
            </a:endParaRPr>
          </a:p>
          <a:p>
            <a:pPr defTabSz="858704">
              <a:defRPr/>
            </a:pPr>
            <a:endParaRPr lang="ja-JP" altLang="en-US" sz="953" dirty="0">
              <a:latin typeface="富士ポップＰ" panose="040F0700000000000000" pitchFamily="50" charset="-128"/>
              <a:ea typeface="富士ポップＰ" panose="040F0700000000000000" pitchFamily="50" charset="-128"/>
            </a:endParaRPr>
          </a:p>
        </p:txBody>
      </p:sp>
      <p:sp>
        <p:nvSpPr>
          <p:cNvPr id="15" name="テキスト ボックス 14"/>
          <p:cNvSpPr txBox="1"/>
          <p:nvPr/>
        </p:nvSpPr>
        <p:spPr>
          <a:xfrm>
            <a:off x="3826618" y="3335599"/>
            <a:ext cx="1087019" cy="307777"/>
          </a:xfrm>
          <a:prstGeom prst="rect">
            <a:avLst/>
          </a:prstGeom>
          <a:noFill/>
        </p:spPr>
        <p:txBody>
          <a:bodyPr wrap="square">
            <a:spAutoFit/>
          </a:bodyPr>
          <a:lstStyle/>
          <a:p>
            <a:pPr defTabSz="858704">
              <a:defRPr/>
            </a:pPr>
            <a:r>
              <a:rPr lang="ja-JP" altLang="en-US" sz="1400" dirty="0">
                <a:latin typeface="富士ポップＰ" panose="040F0700000000000000" pitchFamily="50" charset="-128"/>
                <a:ea typeface="富士ポップＰ" panose="040F0700000000000000" pitchFamily="50" charset="-128"/>
              </a:rPr>
              <a:t>園児定数</a:t>
            </a:r>
          </a:p>
        </p:txBody>
      </p:sp>
      <p:graphicFrame>
        <p:nvGraphicFramePr>
          <p:cNvPr id="16" name="表 15"/>
          <p:cNvGraphicFramePr>
            <a:graphicFrameLocks noGrp="1"/>
          </p:cNvGraphicFramePr>
          <p:nvPr>
            <p:extLst>
              <p:ext uri="{D42A27DB-BD31-4B8C-83A1-F6EECF244321}">
                <p14:modId xmlns:p14="http://schemas.microsoft.com/office/powerpoint/2010/main" val="331298280"/>
              </p:ext>
            </p:extLst>
          </p:nvPr>
        </p:nvGraphicFramePr>
        <p:xfrm>
          <a:off x="3866396" y="3655283"/>
          <a:ext cx="5037077" cy="2753879"/>
        </p:xfrm>
        <a:graphic>
          <a:graphicData uri="http://schemas.openxmlformats.org/drawingml/2006/table">
            <a:tbl>
              <a:tblPr firstRow="1" bandRow="1">
                <a:tableStyleId>{5C22544A-7EE6-4342-B048-85BDC9FD1C3A}</a:tableStyleId>
              </a:tblPr>
              <a:tblGrid>
                <a:gridCol w="1191239">
                  <a:extLst>
                    <a:ext uri="{9D8B030D-6E8A-4147-A177-3AD203B41FA5}">
                      <a16:colId xmlns:a16="http://schemas.microsoft.com/office/drawing/2014/main" val="20000"/>
                    </a:ext>
                  </a:extLst>
                </a:gridCol>
                <a:gridCol w="1191239">
                  <a:extLst>
                    <a:ext uri="{9D8B030D-6E8A-4147-A177-3AD203B41FA5}">
                      <a16:colId xmlns:a16="http://schemas.microsoft.com/office/drawing/2014/main" val="20001"/>
                    </a:ext>
                  </a:extLst>
                </a:gridCol>
                <a:gridCol w="1286880">
                  <a:extLst>
                    <a:ext uri="{9D8B030D-6E8A-4147-A177-3AD203B41FA5}">
                      <a16:colId xmlns:a16="http://schemas.microsoft.com/office/drawing/2014/main" val="20002"/>
                    </a:ext>
                  </a:extLst>
                </a:gridCol>
                <a:gridCol w="1367719">
                  <a:extLst>
                    <a:ext uri="{9D8B030D-6E8A-4147-A177-3AD203B41FA5}">
                      <a16:colId xmlns:a16="http://schemas.microsoft.com/office/drawing/2014/main" val="20003"/>
                    </a:ext>
                  </a:extLst>
                </a:gridCol>
              </a:tblGrid>
              <a:tr h="334865">
                <a:tc>
                  <a:txBody>
                    <a:bodyPr/>
                    <a:lstStyle/>
                    <a:p>
                      <a:pPr algn="ctr"/>
                      <a:r>
                        <a:rPr kumimoji="1" lang="ja-JP" altLang="en-US" sz="1000" b="0" dirty="0">
                          <a:solidFill>
                            <a:schemeClr val="bg1"/>
                          </a:solidFill>
                          <a:latin typeface="富士ポップＰ" panose="040F0700000000000000" pitchFamily="50" charset="-128"/>
                          <a:ea typeface="富士ポップＰ" panose="040F0700000000000000" pitchFamily="50" charset="-128"/>
                        </a:rPr>
                        <a:t>年齢</a:t>
                      </a:r>
                      <a:endParaRPr kumimoji="1" lang="en-US" altLang="ja-JP" sz="1000" b="0" dirty="0">
                        <a:solidFill>
                          <a:schemeClr val="bg1"/>
                        </a:solidFill>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000" b="0" dirty="0">
                          <a:solidFill>
                            <a:schemeClr val="bg1"/>
                          </a:solidFill>
                          <a:latin typeface="富士ポップＰ" panose="040F0700000000000000" pitchFamily="50" charset="-128"/>
                          <a:ea typeface="富士ポップＰ" panose="040F0700000000000000" pitchFamily="50" charset="-128"/>
                        </a:rPr>
                        <a:t>クラス名</a:t>
                      </a:r>
                      <a:endParaRPr kumimoji="1" lang="en-US" altLang="ja-JP" sz="1000" b="0" dirty="0">
                        <a:solidFill>
                          <a:schemeClr val="bg1"/>
                        </a:solidFill>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000" b="0" dirty="0">
                          <a:solidFill>
                            <a:schemeClr val="bg1"/>
                          </a:solidFill>
                          <a:latin typeface="富士ポップＰ" panose="040F0700000000000000" pitchFamily="50" charset="-128"/>
                          <a:ea typeface="富士ポップＰ" panose="040F0700000000000000" pitchFamily="50" charset="-128"/>
                        </a:rPr>
                        <a:t>定員</a:t>
                      </a:r>
                    </a:p>
                  </a:txBody>
                  <a:tcPr marL="68571" marR="68571" marT="32566" marB="32566"/>
                </a:tc>
                <a:tc>
                  <a:txBody>
                    <a:bodyPr/>
                    <a:lstStyle/>
                    <a:p>
                      <a:pPr algn="ctr"/>
                      <a:r>
                        <a:rPr kumimoji="1" lang="ja-JP" altLang="en-US" sz="1000" b="0" dirty="0">
                          <a:solidFill>
                            <a:schemeClr val="bg1"/>
                          </a:solidFill>
                          <a:latin typeface="富士ポップＰ" panose="040F0700000000000000" pitchFamily="50" charset="-128"/>
                          <a:ea typeface="富士ポップＰ" panose="040F0700000000000000" pitchFamily="50" charset="-128"/>
                        </a:rPr>
                        <a:t>保育士数</a:t>
                      </a:r>
                      <a:endParaRPr kumimoji="1" lang="en-US" altLang="ja-JP" sz="1000" b="0" dirty="0">
                        <a:solidFill>
                          <a:schemeClr val="bg1"/>
                        </a:solidFill>
                        <a:latin typeface="富士ポップＰ" panose="040F0700000000000000" pitchFamily="50" charset="-128"/>
                        <a:ea typeface="富士ポップＰ" panose="040F0700000000000000" pitchFamily="50" charset="-128"/>
                      </a:endParaRPr>
                    </a:p>
                    <a:p>
                      <a:pPr algn="ctr"/>
                      <a:r>
                        <a:rPr kumimoji="1" lang="en-US" altLang="ja-JP" sz="1000" b="0" dirty="0">
                          <a:solidFill>
                            <a:schemeClr val="bg1"/>
                          </a:solidFill>
                          <a:latin typeface="富士ポップＰ" panose="040F0700000000000000" pitchFamily="50" charset="-128"/>
                          <a:ea typeface="富士ポップＰ" panose="040F0700000000000000" pitchFamily="50" charset="-128"/>
                        </a:rPr>
                        <a:t>(</a:t>
                      </a:r>
                      <a:r>
                        <a:rPr kumimoji="1" lang="ja-JP" altLang="en-US" sz="1000" b="0" dirty="0">
                          <a:solidFill>
                            <a:schemeClr val="bg1"/>
                          </a:solidFill>
                          <a:latin typeface="富士ポップＰ" panose="040F0700000000000000" pitchFamily="50" charset="-128"/>
                          <a:ea typeface="富士ポップＰ" panose="040F0700000000000000" pitchFamily="50" charset="-128"/>
                        </a:rPr>
                        <a:t>保育補助含む）</a:t>
                      </a:r>
                      <a:endParaRPr kumimoji="1" lang="en-US" altLang="ja-JP" sz="1000" b="0" dirty="0">
                        <a:solidFill>
                          <a:schemeClr val="bg1"/>
                        </a:solidFill>
                        <a:latin typeface="富士ポップＰ" panose="040F0700000000000000" pitchFamily="50" charset="-128"/>
                        <a:ea typeface="富士ポップＰ" panose="040F0700000000000000" pitchFamily="50" charset="-128"/>
                      </a:endParaRPr>
                    </a:p>
                  </a:txBody>
                  <a:tcPr marL="68571" marR="68571" marT="32566" marB="32566"/>
                </a:tc>
                <a:extLst>
                  <a:ext uri="{0D108BD9-81ED-4DB2-BD59-A6C34878D82A}">
                    <a16:rowId xmlns:a16="http://schemas.microsoft.com/office/drawing/2014/main" val="10000"/>
                  </a:ext>
                </a:extLst>
              </a:tr>
              <a:tr h="304543">
                <a:tc>
                  <a:txBody>
                    <a:bodyPr/>
                    <a:lstStyle/>
                    <a:p>
                      <a:pPr algn="ctr"/>
                      <a:r>
                        <a:rPr kumimoji="1" lang="en-US" altLang="ja-JP" sz="1000" dirty="0">
                          <a:latin typeface="富士ポップＰ" panose="040F0700000000000000" pitchFamily="50" charset="-128"/>
                          <a:ea typeface="富士ポップＰ" panose="040F0700000000000000" pitchFamily="50" charset="-128"/>
                        </a:rPr>
                        <a:t>0</a:t>
                      </a:r>
                      <a:r>
                        <a:rPr kumimoji="1" lang="ja-JP" altLang="en-US" sz="1000" dirty="0">
                          <a:latin typeface="富士ポップＰ" panose="040F0700000000000000" pitchFamily="50" charset="-128"/>
                          <a:ea typeface="富士ポップＰ" panose="040F0700000000000000" pitchFamily="50" charset="-128"/>
                        </a:rPr>
                        <a:t>歳児</a:t>
                      </a:r>
                      <a:endParaRPr kumimoji="1" lang="en-US" altLang="ja-JP" sz="10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000" dirty="0">
                          <a:latin typeface="富士ポップＰ" panose="040F0700000000000000" pitchFamily="50" charset="-128"/>
                          <a:ea typeface="富士ポップＰ" panose="040F0700000000000000" pitchFamily="50" charset="-128"/>
                        </a:rPr>
                        <a:t>つぼみ組</a:t>
                      </a:r>
                    </a:p>
                  </a:txBody>
                  <a:tcPr marL="68571" marR="68571" marT="32566" marB="32566"/>
                </a:tc>
                <a:tc>
                  <a:txBody>
                    <a:bodyPr/>
                    <a:lstStyle/>
                    <a:p>
                      <a:pPr algn="ctr"/>
                      <a:r>
                        <a:rPr kumimoji="1" lang="en-US" altLang="ja-JP" sz="1000" dirty="0">
                          <a:latin typeface="富士ポップＰ" panose="040F0700000000000000" pitchFamily="50" charset="-128"/>
                          <a:ea typeface="富士ポップＰ" panose="040F0700000000000000" pitchFamily="50" charset="-128"/>
                        </a:rPr>
                        <a:t>9</a:t>
                      </a:r>
                      <a:endParaRPr kumimoji="1" lang="ja-JP" altLang="en-US" sz="10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800" dirty="0">
                          <a:latin typeface="富士ポップＰ" panose="040F0700000000000000" pitchFamily="50" charset="-128"/>
                          <a:ea typeface="富士ポップＰ" panose="040F0700000000000000" pitchFamily="50" charset="-128"/>
                        </a:rPr>
                        <a:t>正規</a:t>
                      </a:r>
                      <a:r>
                        <a:rPr kumimoji="1" lang="en-US" altLang="ja-JP" sz="800" dirty="0">
                          <a:latin typeface="富士ポップＰ" panose="040F0700000000000000" pitchFamily="50" charset="-128"/>
                          <a:ea typeface="富士ポップＰ" panose="040F0700000000000000" pitchFamily="50" charset="-128"/>
                        </a:rPr>
                        <a:t>2</a:t>
                      </a:r>
                      <a:r>
                        <a:rPr kumimoji="1" lang="ja-JP" altLang="en-US" sz="800" dirty="0">
                          <a:latin typeface="富士ポップＰ" panose="040F0700000000000000" pitchFamily="50" charset="-128"/>
                          <a:ea typeface="富士ポップＰ" panose="040F0700000000000000" pitchFamily="50" charset="-128"/>
                        </a:rPr>
                        <a:t>＋看護師</a:t>
                      </a:r>
                      <a:r>
                        <a:rPr kumimoji="1" lang="en-US" altLang="ja-JP" sz="800" dirty="0">
                          <a:latin typeface="富士ポップＰ" panose="040F0700000000000000" pitchFamily="50" charset="-128"/>
                          <a:ea typeface="富士ポップＰ" panose="040F0700000000000000" pitchFamily="50" charset="-128"/>
                        </a:rPr>
                        <a:t>1</a:t>
                      </a:r>
                    </a:p>
                    <a:p>
                      <a:pPr algn="ctr"/>
                      <a:r>
                        <a:rPr kumimoji="1" lang="ja-JP" altLang="en-US" sz="800" dirty="0">
                          <a:latin typeface="富士ポップＰ" panose="040F0700000000000000" pitchFamily="50" charset="-128"/>
                          <a:ea typeface="富士ポップＰ" panose="040F0700000000000000" pitchFamily="50" charset="-128"/>
                        </a:rPr>
                        <a:t>非常勤　午前</a:t>
                      </a:r>
                      <a:r>
                        <a:rPr kumimoji="1" lang="en-US" altLang="ja-JP" sz="800" dirty="0">
                          <a:latin typeface="富士ポップＰ" panose="040F0700000000000000" pitchFamily="50" charset="-128"/>
                          <a:ea typeface="富士ポップＰ" panose="040F0700000000000000" pitchFamily="50" charset="-128"/>
                        </a:rPr>
                        <a:t>2</a:t>
                      </a:r>
                      <a:r>
                        <a:rPr kumimoji="1" lang="ja-JP" altLang="en-US" sz="800" dirty="0">
                          <a:latin typeface="富士ポップＰ" panose="040F0700000000000000" pitchFamily="50" charset="-128"/>
                          <a:ea typeface="富士ポップＰ" panose="040F0700000000000000" pitchFamily="50" charset="-128"/>
                        </a:rPr>
                        <a:t>　午後１</a:t>
                      </a:r>
                      <a:endParaRPr kumimoji="1" lang="en-US" altLang="ja-JP" sz="800" dirty="0">
                        <a:latin typeface="富士ポップＰ" panose="040F0700000000000000" pitchFamily="50" charset="-128"/>
                        <a:ea typeface="富士ポップＰ" panose="040F0700000000000000" pitchFamily="50" charset="-128"/>
                      </a:endParaRPr>
                    </a:p>
                  </a:txBody>
                  <a:tcPr marL="68571" marR="68571" marT="32566" marB="32566"/>
                </a:tc>
                <a:extLst>
                  <a:ext uri="{0D108BD9-81ED-4DB2-BD59-A6C34878D82A}">
                    <a16:rowId xmlns:a16="http://schemas.microsoft.com/office/drawing/2014/main" val="10001"/>
                  </a:ext>
                </a:extLst>
              </a:tr>
              <a:tr h="247193">
                <a:tc>
                  <a:txBody>
                    <a:bodyPr/>
                    <a:lstStyle/>
                    <a:p>
                      <a:pPr algn="ctr"/>
                      <a:r>
                        <a:rPr kumimoji="1" lang="en-US" altLang="ja-JP" sz="1000" dirty="0">
                          <a:latin typeface="富士ポップＰ" panose="040F0700000000000000" pitchFamily="50" charset="-128"/>
                          <a:ea typeface="富士ポップＰ" panose="040F0700000000000000" pitchFamily="50" charset="-128"/>
                        </a:rPr>
                        <a:t>1</a:t>
                      </a:r>
                      <a:r>
                        <a:rPr kumimoji="1" lang="ja-JP" altLang="en-US" sz="1000" dirty="0">
                          <a:latin typeface="富士ポップＰ" panose="040F0700000000000000" pitchFamily="50" charset="-128"/>
                          <a:ea typeface="富士ポップＰ" panose="040F0700000000000000" pitchFamily="50" charset="-128"/>
                        </a:rPr>
                        <a:t>歳児</a:t>
                      </a:r>
                    </a:p>
                  </a:txBody>
                  <a:tcPr marL="68571" marR="68571" marT="32566" marB="32566"/>
                </a:tc>
                <a:tc>
                  <a:txBody>
                    <a:bodyPr/>
                    <a:lstStyle/>
                    <a:p>
                      <a:pPr algn="ctr"/>
                      <a:r>
                        <a:rPr kumimoji="1" lang="ja-JP" altLang="en-US" sz="1000" dirty="0">
                          <a:latin typeface="富士ポップＰ" panose="040F0700000000000000" pitchFamily="50" charset="-128"/>
                          <a:ea typeface="富士ポップＰ" panose="040F0700000000000000" pitchFamily="50" charset="-128"/>
                        </a:rPr>
                        <a:t>ちゅう</a:t>
                      </a:r>
                      <a:r>
                        <a:rPr kumimoji="1" lang="ja-JP" altLang="en-US" sz="1000" dirty="0" err="1">
                          <a:latin typeface="富士ポップＰ" panose="040F0700000000000000" pitchFamily="50" charset="-128"/>
                          <a:ea typeface="富士ポップＰ" panose="040F0700000000000000" pitchFamily="50" charset="-128"/>
                        </a:rPr>
                        <a:t>りっぷ</a:t>
                      </a:r>
                      <a:r>
                        <a:rPr kumimoji="1" lang="ja-JP" altLang="en-US" sz="1000" dirty="0">
                          <a:latin typeface="富士ポップＰ" panose="040F0700000000000000" pitchFamily="50" charset="-128"/>
                          <a:ea typeface="富士ポップＰ" panose="040F0700000000000000" pitchFamily="50" charset="-128"/>
                        </a:rPr>
                        <a:t>組</a:t>
                      </a:r>
                    </a:p>
                  </a:txBody>
                  <a:tcPr marL="68571" marR="68571" marT="32566" marB="32566"/>
                </a:tc>
                <a:tc>
                  <a:txBody>
                    <a:bodyPr/>
                    <a:lstStyle/>
                    <a:p>
                      <a:pPr algn="ctr"/>
                      <a:r>
                        <a:rPr kumimoji="1" lang="en-US" altLang="ja-JP" sz="1000" dirty="0">
                          <a:latin typeface="富士ポップＰ" panose="040F0700000000000000" pitchFamily="50" charset="-128"/>
                          <a:ea typeface="富士ポップＰ" panose="040F0700000000000000" pitchFamily="50" charset="-128"/>
                        </a:rPr>
                        <a:t>16</a:t>
                      </a:r>
                      <a:endParaRPr kumimoji="1" lang="ja-JP" altLang="en-US" sz="10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800" dirty="0">
                          <a:latin typeface="富士ポップＰ" panose="040F0700000000000000" pitchFamily="50" charset="-128"/>
                          <a:ea typeface="富士ポップＰ" panose="040F0700000000000000" pitchFamily="50" charset="-128"/>
                        </a:rPr>
                        <a:t>正規</a:t>
                      </a:r>
                      <a:r>
                        <a:rPr kumimoji="1" lang="en-US" altLang="ja-JP" sz="800" dirty="0">
                          <a:latin typeface="富士ポップＰ" panose="040F0700000000000000" pitchFamily="50" charset="-128"/>
                          <a:ea typeface="富士ポップＰ" panose="040F0700000000000000" pitchFamily="50" charset="-128"/>
                        </a:rPr>
                        <a:t>2</a:t>
                      </a:r>
                      <a:r>
                        <a:rPr kumimoji="1" lang="ja-JP" altLang="en-US" sz="800" dirty="0">
                          <a:latin typeface="富士ポップＰ" panose="040F0700000000000000" pitchFamily="50" charset="-128"/>
                          <a:ea typeface="富士ポップＰ" panose="040F0700000000000000" pitchFamily="50" charset="-128"/>
                        </a:rPr>
                        <a:t>　常勤</a:t>
                      </a:r>
                      <a:r>
                        <a:rPr kumimoji="1" lang="en-US" altLang="ja-JP" sz="800" dirty="0">
                          <a:latin typeface="富士ポップＰ" panose="040F0700000000000000" pitchFamily="50" charset="-128"/>
                          <a:ea typeface="富士ポップＰ" panose="040F0700000000000000" pitchFamily="50" charset="-128"/>
                        </a:rPr>
                        <a:t>1</a:t>
                      </a:r>
                    </a:p>
                    <a:p>
                      <a:pPr algn="ctr"/>
                      <a:r>
                        <a:rPr kumimoji="1" lang="ja-JP" altLang="en-US" sz="800" dirty="0">
                          <a:latin typeface="富士ポップＰ" panose="040F0700000000000000" pitchFamily="50" charset="-128"/>
                          <a:ea typeface="富士ポップＰ" panose="040F0700000000000000" pitchFamily="50" charset="-128"/>
                        </a:rPr>
                        <a:t>非常勤　午前</a:t>
                      </a:r>
                      <a:r>
                        <a:rPr kumimoji="1" lang="en-US" altLang="ja-JP" sz="800" dirty="0">
                          <a:latin typeface="富士ポップＰ" panose="040F0700000000000000" pitchFamily="50" charset="-128"/>
                          <a:ea typeface="富士ポップＰ" panose="040F0700000000000000" pitchFamily="50" charset="-128"/>
                        </a:rPr>
                        <a:t>3</a:t>
                      </a:r>
                      <a:r>
                        <a:rPr kumimoji="1" lang="ja-JP" altLang="en-US" sz="800" dirty="0">
                          <a:latin typeface="富士ポップＰ" panose="040F0700000000000000" pitchFamily="50" charset="-128"/>
                          <a:ea typeface="富士ポップＰ" panose="040F0700000000000000" pitchFamily="50" charset="-128"/>
                        </a:rPr>
                        <a:t>　午後</a:t>
                      </a:r>
                      <a:r>
                        <a:rPr kumimoji="1" lang="en-US" altLang="ja-JP" sz="800" dirty="0">
                          <a:latin typeface="富士ポップＰ" panose="040F0700000000000000" pitchFamily="50" charset="-128"/>
                          <a:ea typeface="富士ポップＰ" panose="040F0700000000000000" pitchFamily="50" charset="-128"/>
                        </a:rPr>
                        <a:t>1</a:t>
                      </a:r>
                    </a:p>
                  </a:txBody>
                  <a:tcPr marL="68571" marR="68571" marT="32566" marB="32566"/>
                </a:tc>
                <a:extLst>
                  <a:ext uri="{0D108BD9-81ED-4DB2-BD59-A6C34878D82A}">
                    <a16:rowId xmlns:a16="http://schemas.microsoft.com/office/drawing/2014/main" val="10002"/>
                  </a:ext>
                </a:extLst>
              </a:tr>
              <a:tr h="248598">
                <a:tc>
                  <a:txBody>
                    <a:bodyPr/>
                    <a:lstStyle/>
                    <a:p>
                      <a:pPr algn="ctr"/>
                      <a:r>
                        <a:rPr kumimoji="1" lang="en-US" altLang="ja-JP" sz="1000" dirty="0">
                          <a:latin typeface="富士ポップＰ" panose="040F0700000000000000" pitchFamily="50" charset="-128"/>
                          <a:ea typeface="富士ポップＰ" panose="040F0700000000000000" pitchFamily="50" charset="-128"/>
                        </a:rPr>
                        <a:t>2</a:t>
                      </a:r>
                      <a:r>
                        <a:rPr kumimoji="1" lang="ja-JP" altLang="en-US" sz="1000" dirty="0">
                          <a:latin typeface="富士ポップＰ" panose="040F0700000000000000" pitchFamily="50" charset="-128"/>
                          <a:ea typeface="富士ポップＰ" panose="040F0700000000000000" pitchFamily="50" charset="-128"/>
                        </a:rPr>
                        <a:t>歳児</a:t>
                      </a:r>
                    </a:p>
                  </a:txBody>
                  <a:tcPr marL="68571" marR="68571" marT="32566" marB="32566"/>
                </a:tc>
                <a:tc>
                  <a:txBody>
                    <a:bodyPr/>
                    <a:lstStyle/>
                    <a:p>
                      <a:pPr algn="ctr"/>
                      <a:r>
                        <a:rPr kumimoji="1" lang="ja-JP" altLang="en-US" sz="1000" dirty="0">
                          <a:latin typeface="富士ポップＰ" panose="040F0700000000000000" pitchFamily="50" charset="-128"/>
                          <a:ea typeface="富士ポップＰ" panose="040F0700000000000000" pitchFamily="50" charset="-128"/>
                        </a:rPr>
                        <a:t>すみれ組</a:t>
                      </a:r>
                    </a:p>
                  </a:txBody>
                  <a:tcPr marL="68571" marR="68571" marT="32566" marB="32566"/>
                </a:tc>
                <a:tc>
                  <a:txBody>
                    <a:bodyPr/>
                    <a:lstStyle/>
                    <a:p>
                      <a:pPr algn="ctr"/>
                      <a:r>
                        <a:rPr kumimoji="1" lang="en-US" altLang="ja-JP" sz="1000" dirty="0">
                          <a:latin typeface="富士ポップＰ" panose="040F0700000000000000" pitchFamily="50" charset="-128"/>
                          <a:ea typeface="富士ポップＰ" panose="040F0700000000000000" pitchFamily="50" charset="-128"/>
                        </a:rPr>
                        <a:t>20</a:t>
                      </a:r>
                      <a:endParaRPr kumimoji="1" lang="ja-JP" altLang="en-US" sz="10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800" dirty="0">
                          <a:latin typeface="富士ポップＰ" panose="040F0700000000000000" pitchFamily="50" charset="-128"/>
                          <a:ea typeface="富士ポップＰ" panose="040F0700000000000000" pitchFamily="50" charset="-128"/>
                        </a:rPr>
                        <a:t>正規</a:t>
                      </a:r>
                      <a:r>
                        <a:rPr kumimoji="1" lang="en-US" altLang="ja-JP" sz="800" dirty="0">
                          <a:latin typeface="富士ポップＰ" panose="040F0700000000000000" pitchFamily="50" charset="-128"/>
                          <a:ea typeface="富士ポップＰ" panose="040F0700000000000000" pitchFamily="50" charset="-128"/>
                        </a:rPr>
                        <a:t>3</a:t>
                      </a:r>
                    </a:p>
                    <a:p>
                      <a:pPr algn="ctr"/>
                      <a:r>
                        <a:rPr kumimoji="1" lang="ja-JP" altLang="en-US" sz="800" dirty="0">
                          <a:latin typeface="富士ポップＰ" panose="040F0700000000000000" pitchFamily="50" charset="-128"/>
                          <a:ea typeface="富士ポップＰ" panose="040F0700000000000000" pitchFamily="50" charset="-128"/>
                        </a:rPr>
                        <a:t>非常勤　午前</a:t>
                      </a:r>
                      <a:r>
                        <a:rPr kumimoji="1" lang="en-US" altLang="ja-JP" sz="800" dirty="0">
                          <a:latin typeface="富士ポップＰ" panose="040F0700000000000000" pitchFamily="50" charset="-128"/>
                          <a:ea typeface="富士ポップＰ" panose="040F0700000000000000" pitchFamily="50" charset="-128"/>
                        </a:rPr>
                        <a:t>2</a:t>
                      </a:r>
                      <a:r>
                        <a:rPr kumimoji="1" lang="ja-JP" altLang="en-US" sz="800" dirty="0">
                          <a:latin typeface="富士ポップＰ" panose="040F0700000000000000" pitchFamily="50" charset="-128"/>
                          <a:ea typeface="富士ポップＰ" panose="040F0700000000000000" pitchFamily="50" charset="-128"/>
                        </a:rPr>
                        <a:t>　午後</a:t>
                      </a:r>
                      <a:r>
                        <a:rPr kumimoji="1" lang="en-US" altLang="ja-JP" sz="800" dirty="0">
                          <a:latin typeface="富士ポップＰ" panose="040F0700000000000000" pitchFamily="50" charset="-128"/>
                          <a:ea typeface="富士ポップＰ" panose="040F0700000000000000" pitchFamily="50" charset="-128"/>
                        </a:rPr>
                        <a:t>1</a:t>
                      </a:r>
                    </a:p>
                  </a:txBody>
                  <a:tcPr marL="68571" marR="68571" marT="32566" marB="32566"/>
                </a:tc>
                <a:extLst>
                  <a:ext uri="{0D108BD9-81ED-4DB2-BD59-A6C34878D82A}">
                    <a16:rowId xmlns:a16="http://schemas.microsoft.com/office/drawing/2014/main" val="10003"/>
                  </a:ext>
                </a:extLst>
              </a:tr>
              <a:tr h="217522">
                <a:tc>
                  <a:txBody>
                    <a:bodyPr/>
                    <a:lstStyle/>
                    <a:p>
                      <a:pPr algn="ctr"/>
                      <a:r>
                        <a:rPr kumimoji="1" lang="en-US" altLang="ja-JP" sz="1000" dirty="0">
                          <a:latin typeface="富士ポップＰ" panose="040F0700000000000000" pitchFamily="50" charset="-128"/>
                          <a:ea typeface="富士ポップＰ" panose="040F0700000000000000" pitchFamily="50" charset="-128"/>
                        </a:rPr>
                        <a:t>3</a:t>
                      </a:r>
                      <a:r>
                        <a:rPr kumimoji="1" lang="ja-JP" altLang="en-US" sz="1000" dirty="0">
                          <a:latin typeface="富士ポップＰ" panose="040F0700000000000000" pitchFamily="50" charset="-128"/>
                          <a:ea typeface="富士ポップＰ" panose="040F0700000000000000" pitchFamily="50" charset="-128"/>
                        </a:rPr>
                        <a:t>歳児</a:t>
                      </a:r>
                    </a:p>
                  </a:txBody>
                  <a:tcPr marL="68571" marR="68571" marT="32566" marB="32566"/>
                </a:tc>
                <a:tc>
                  <a:txBody>
                    <a:bodyPr/>
                    <a:lstStyle/>
                    <a:p>
                      <a:pPr algn="ctr"/>
                      <a:r>
                        <a:rPr kumimoji="1" lang="ja-JP" altLang="en-US" sz="1000" dirty="0">
                          <a:latin typeface="富士ポップＰ" panose="040F0700000000000000" pitchFamily="50" charset="-128"/>
                          <a:ea typeface="富士ポップＰ" panose="040F0700000000000000" pitchFamily="50" charset="-128"/>
                        </a:rPr>
                        <a:t>たんぽぽ組</a:t>
                      </a:r>
                    </a:p>
                  </a:txBody>
                  <a:tcPr marL="68571" marR="68571" marT="32566" marB="32566"/>
                </a:tc>
                <a:tc>
                  <a:txBody>
                    <a:bodyPr/>
                    <a:lstStyle/>
                    <a:p>
                      <a:pPr algn="ctr"/>
                      <a:r>
                        <a:rPr kumimoji="1" lang="en-US" altLang="ja-JP" sz="1000" dirty="0">
                          <a:latin typeface="富士ポップＰ" panose="040F0700000000000000" pitchFamily="50" charset="-128"/>
                          <a:ea typeface="富士ポップＰ" panose="040F0700000000000000" pitchFamily="50" charset="-128"/>
                        </a:rPr>
                        <a:t>25</a:t>
                      </a:r>
                      <a:endParaRPr kumimoji="1" lang="ja-JP" altLang="en-US" sz="10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800" baseline="0" dirty="0">
                          <a:latin typeface="富士ポップＰ" panose="040F0700000000000000" pitchFamily="50" charset="-128"/>
                          <a:ea typeface="富士ポップＰ" panose="040F0700000000000000" pitchFamily="50" charset="-128"/>
                        </a:rPr>
                        <a:t>正規</a:t>
                      </a:r>
                      <a:r>
                        <a:rPr kumimoji="1" lang="en-US" altLang="ja-JP" sz="800" baseline="0" dirty="0">
                          <a:latin typeface="富士ポップＰ" panose="040F0700000000000000" pitchFamily="50" charset="-128"/>
                          <a:ea typeface="富士ポップＰ" panose="040F0700000000000000" pitchFamily="50" charset="-128"/>
                        </a:rPr>
                        <a:t>2</a:t>
                      </a:r>
                      <a:r>
                        <a:rPr kumimoji="1" lang="ja-JP" altLang="en-US" sz="800" baseline="0" dirty="0">
                          <a:latin typeface="富士ポップＰ" panose="040F0700000000000000" pitchFamily="50" charset="-128"/>
                          <a:ea typeface="富士ポップＰ" panose="040F0700000000000000" pitchFamily="50" charset="-128"/>
                        </a:rPr>
                        <a:t>　常勤　１</a:t>
                      </a:r>
                      <a:endParaRPr kumimoji="1" lang="en-US" altLang="ja-JP" sz="800" baseline="0" dirty="0">
                        <a:latin typeface="富士ポップＰ" panose="040F0700000000000000" pitchFamily="50" charset="-128"/>
                        <a:ea typeface="富士ポップＰ" panose="040F0700000000000000" pitchFamily="50" charset="-128"/>
                      </a:endParaRPr>
                    </a:p>
                  </a:txBody>
                  <a:tcPr marL="68571" marR="68571" marT="32566" marB="32566"/>
                </a:tc>
                <a:extLst>
                  <a:ext uri="{0D108BD9-81ED-4DB2-BD59-A6C34878D82A}">
                    <a16:rowId xmlns:a16="http://schemas.microsoft.com/office/drawing/2014/main" val="10004"/>
                  </a:ext>
                </a:extLst>
              </a:tr>
              <a:tr h="202161">
                <a:tc>
                  <a:txBody>
                    <a:bodyPr/>
                    <a:lstStyle/>
                    <a:p>
                      <a:pPr algn="ctr"/>
                      <a:r>
                        <a:rPr kumimoji="1" lang="en-US" altLang="ja-JP" sz="1000" dirty="0">
                          <a:latin typeface="富士ポップＰ" panose="040F0700000000000000" pitchFamily="50" charset="-128"/>
                          <a:ea typeface="富士ポップＰ" panose="040F0700000000000000" pitchFamily="50" charset="-128"/>
                        </a:rPr>
                        <a:t>4</a:t>
                      </a:r>
                      <a:r>
                        <a:rPr kumimoji="1" lang="ja-JP" altLang="en-US" sz="1000" dirty="0">
                          <a:latin typeface="富士ポップＰ" panose="040F0700000000000000" pitchFamily="50" charset="-128"/>
                          <a:ea typeface="富士ポップＰ" panose="040F0700000000000000" pitchFamily="50" charset="-128"/>
                        </a:rPr>
                        <a:t>歳児</a:t>
                      </a:r>
                    </a:p>
                  </a:txBody>
                  <a:tcPr marL="68571" marR="68571" marT="32566" marB="32566"/>
                </a:tc>
                <a:tc>
                  <a:txBody>
                    <a:bodyPr/>
                    <a:lstStyle/>
                    <a:p>
                      <a:pPr algn="ctr"/>
                      <a:r>
                        <a:rPr kumimoji="1" lang="ja-JP" altLang="en-US" sz="1000" dirty="0">
                          <a:latin typeface="富士ポップＰ" panose="040F0700000000000000" pitchFamily="50" charset="-128"/>
                          <a:ea typeface="富士ポップＰ" panose="040F0700000000000000" pitchFamily="50" charset="-128"/>
                        </a:rPr>
                        <a:t>ばら組</a:t>
                      </a:r>
                    </a:p>
                  </a:txBody>
                  <a:tcPr marL="68571" marR="68571" marT="32566" marB="32566"/>
                </a:tc>
                <a:tc>
                  <a:txBody>
                    <a:bodyPr/>
                    <a:lstStyle/>
                    <a:p>
                      <a:pPr algn="ctr"/>
                      <a:r>
                        <a:rPr kumimoji="1" lang="en-US" altLang="ja-JP" sz="1000" dirty="0">
                          <a:latin typeface="富士ポップＰ" panose="040F0700000000000000" pitchFamily="50" charset="-128"/>
                          <a:ea typeface="富士ポップＰ" panose="040F0700000000000000" pitchFamily="50" charset="-128"/>
                        </a:rPr>
                        <a:t>25</a:t>
                      </a:r>
                      <a:endParaRPr kumimoji="1" lang="ja-JP" altLang="en-US" sz="10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800" dirty="0">
                          <a:latin typeface="富士ポップＰ" panose="040F0700000000000000" pitchFamily="50" charset="-128"/>
                          <a:ea typeface="富士ポップＰ" panose="040F0700000000000000" pitchFamily="50" charset="-128"/>
                        </a:rPr>
                        <a:t>正規</a:t>
                      </a:r>
                      <a:r>
                        <a:rPr kumimoji="1" lang="en-US" altLang="ja-JP" sz="800" dirty="0">
                          <a:latin typeface="富士ポップＰ" panose="040F0700000000000000" pitchFamily="50" charset="-128"/>
                          <a:ea typeface="富士ポップＰ" panose="040F0700000000000000" pitchFamily="50" charset="-128"/>
                        </a:rPr>
                        <a:t>2 </a:t>
                      </a:r>
                      <a:r>
                        <a:rPr kumimoji="1" lang="ja-JP" altLang="en-US" sz="800" dirty="0">
                          <a:latin typeface="富士ポップＰ" panose="040F0700000000000000" pitchFamily="50" charset="-128"/>
                          <a:ea typeface="富士ポップＰ" panose="040F0700000000000000" pitchFamily="50" charset="-128"/>
                        </a:rPr>
                        <a:t>常勤　１</a:t>
                      </a:r>
                      <a:endParaRPr kumimoji="1" lang="en-US" altLang="ja-JP" sz="800" dirty="0">
                        <a:latin typeface="富士ポップＰ" panose="040F0700000000000000" pitchFamily="50" charset="-128"/>
                        <a:ea typeface="富士ポップＰ" panose="040F0700000000000000" pitchFamily="50" charset="-128"/>
                      </a:endParaRPr>
                    </a:p>
                  </a:txBody>
                  <a:tcPr marL="68571" marR="68571" marT="32566" marB="32566"/>
                </a:tc>
                <a:extLst>
                  <a:ext uri="{0D108BD9-81ED-4DB2-BD59-A6C34878D82A}">
                    <a16:rowId xmlns:a16="http://schemas.microsoft.com/office/drawing/2014/main" val="10005"/>
                  </a:ext>
                </a:extLst>
              </a:tr>
              <a:tr h="202161">
                <a:tc>
                  <a:txBody>
                    <a:bodyPr/>
                    <a:lstStyle/>
                    <a:p>
                      <a:pPr algn="ctr"/>
                      <a:r>
                        <a:rPr kumimoji="1" lang="en-US" altLang="ja-JP" sz="1000" dirty="0">
                          <a:latin typeface="富士ポップＰ" panose="040F0700000000000000" pitchFamily="50" charset="-128"/>
                          <a:ea typeface="富士ポップＰ" panose="040F0700000000000000" pitchFamily="50" charset="-128"/>
                        </a:rPr>
                        <a:t>5</a:t>
                      </a:r>
                      <a:r>
                        <a:rPr kumimoji="1" lang="ja-JP" altLang="en-US" sz="1000" dirty="0">
                          <a:latin typeface="富士ポップＰ" panose="040F0700000000000000" pitchFamily="50" charset="-128"/>
                          <a:ea typeface="富士ポップＰ" panose="040F0700000000000000" pitchFamily="50" charset="-128"/>
                        </a:rPr>
                        <a:t>歳児</a:t>
                      </a:r>
                    </a:p>
                  </a:txBody>
                  <a:tcPr marL="68571" marR="68571" marT="32566" marB="32566"/>
                </a:tc>
                <a:tc>
                  <a:txBody>
                    <a:bodyPr/>
                    <a:lstStyle/>
                    <a:p>
                      <a:pPr algn="ctr"/>
                      <a:r>
                        <a:rPr kumimoji="1" lang="ja-JP" altLang="en-US" sz="1000" dirty="0">
                          <a:latin typeface="富士ポップＰ" panose="040F0700000000000000" pitchFamily="50" charset="-128"/>
                          <a:ea typeface="富士ポップＰ" panose="040F0700000000000000" pitchFamily="50" charset="-128"/>
                        </a:rPr>
                        <a:t>ひまわり組</a:t>
                      </a:r>
                    </a:p>
                  </a:txBody>
                  <a:tcPr marL="68571" marR="68571" marT="32566" marB="32566"/>
                </a:tc>
                <a:tc>
                  <a:txBody>
                    <a:bodyPr/>
                    <a:lstStyle/>
                    <a:p>
                      <a:pPr algn="ctr"/>
                      <a:r>
                        <a:rPr kumimoji="1" lang="en-US" altLang="ja-JP" sz="1000" dirty="0">
                          <a:latin typeface="富士ポップＰ" panose="040F0700000000000000" pitchFamily="50" charset="-128"/>
                          <a:ea typeface="富士ポップＰ" panose="040F0700000000000000" pitchFamily="50" charset="-128"/>
                        </a:rPr>
                        <a:t>25</a:t>
                      </a:r>
                      <a:endParaRPr kumimoji="1" lang="ja-JP" altLang="en-US" sz="10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800" dirty="0">
                          <a:latin typeface="富士ポップＰ" panose="040F0700000000000000" pitchFamily="50" charset="-128"/>
                          <a:ea typeface="富士ポップＰ" panose="040F0700000000000000" pitchFamily="50" charset="-128"/>
                        </a:rPr>
                        <a:t>正規</a:t>
                      </a:r>
                      <a:r>
                        <a:rPr kumimoji="1" lang="en-US" altLang="ja-JP" sz="800" dirty="0">
                          <a:latin typeface="富士ポップＰ" panose="040F0700000000000000" pitchFamily="50" charset="-128"/>
                          <a:ea typeface="富士ポップＰ" panose="040F0700000000000000" pitchFamily="50" charset="-128"/>
                        </a:rPr>
                        <a:t>2</a:t>
                      </a:r>
                    </a:p>
                  </a:txBody>
                  <a:tcPr marL="68571" marR="68571" marT="32566" marB="32566"/>
                </a:tc>
                <a:extLst>
                  <a:ext uri="{0D108BD9-81ED-4DB2-BD59-A6C34878D82A}">
                    <a16:rowId xmlns:a16="http://schemas.microsoft.com/office/drawing/2014/main" val="10006"/>
                  </a:ext>
                </a:extLst>
              </a:tr>
              <a:tr h="202161">
                <a:tc>
                  <a:txBody>
                    <a:bodyPr/>
                    <a:lstStyle/>
                    <a:p>
                      <a:pPr algn="ctr"/>
                      <a:r>
                        <a:rPr kumimoji="1" lang="ja-JP" altLang="en-US" sz="1000" dirty="0">
                          <a:latin typeface="富士ポップＰ" panose="040F0700000000000000" pitchFamily="50" charset="-128"/>
                          <a:ea typeface="富士ポップＰ" panose="040F0700000000000000" pitchFamily="50" charset="-128"/>
                        </a:rPr>
                        <a:t>病児保育</a:t>
                      </a:r>
                    </a:p>
                  </a:txBody>
                  <a:tcPr marL="68571" marR="68571" marT="32566" marB="32566"/>
                </a:tc>
                <a:tc>
                  <a:txBody>
                    <a:bodyPr/>
                    <a:lstStyle/>
                    <a:p>
                      <a:pPr algn="ctr"/>
                      <a:r>
                        <a:rPr kumimoji="1" lang="ja-JP" altLang="en-US" sz="1000" dirty="0">
                          <a:latin typeface="富士ポップＰ" panose="040F0700000000000000" pitchFamily="50" charset="-128"/>
                          <a:ea typeface="富士ポップＰ" panose="040F0700000000000000" pitchFamily="50" charset="-128"/>
                        </a:rPr>
                        <a:t>つくしルーム</a:t>
                      </a:r>
                    </a:p>
                  </a:txBody>
                  <a:tcPr marL="68571" marR="68571" marT="32566" marB="32566"/>
                </a:tc>
                <a:tc>
                  <a:txBody>
                    <a:bodyPr/>
                    <a:lstStyle/>
                    <a:p>
                      <a:pPr algn="ctr"/>
                      <a:r>
                        <a:rPr kumimoji="1" lang="en-US" altLang="ja-JP" sz="1000" dirty="0">
                          <a:latin typeface="富士ポップＰ" panose="040F0700000000000000" pitchFamily="50" charset="-128"/>
                          <a:ea typeface="富士ポップＰ" panose="040F0700000000000000" pitchFamily="50" charset="-128"/>
                        </a:rPr>
                        <a:t>4</a:t>
                      </a:r>
                      <a:endParaRPr kumimoji="1" lang="ja-JP" altLang="en-US" sz="10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800" baseline="0" dirty="0">
                          <a:latin typeface="富士ポップＰ" panose="040F0700000000000000" pitchFamily="50" charset="-128"/>
                          <a:ea typeface="富士ポップＰ" panose="040F0700000000000000" pitchFamily="50" charset="-128"/>
                        </a:rPr>
                        <a:t>正規</a:t>
                      </a:r>
                      <a:r>
                        <a:rPr kumimoji="1" lang="en-US" altLang="ja-JP" sz="800" baseline="0" dirty="0">
                          <a:latin typeface="富士ポップＰ" panose="040F0700000000000000" pitchFamily="50" charset="-128"/>
                          <a:ea typeface="富士ポップＰ" panose="040F0700000000000000" pitchFamily="50" charset="-128"/>
                        </a:rPr>
                        <a:t>1</a:t>
                      </a:r>
                      <a:r>
                        <a:rPr kumimoji="1" lang="ja-JP" altLang="en-US" sz="800" baseline="0" dirty="0">
                          <a:latin typeface="富士ポップＰ" panose="040F0700000000000000" pitchFamily="50" charset="-128"/>
                          <a:ea typeface="富士ポップＰ" panose="040F0700000000000000" pitchFamily="50" charset="-128"/>
                        </a:rPr>
                        <a:t>　</a:t>
                      </a:r>
                      <a:endParaRPr kumimoji="1" lang="en-US" altLang="ja-JP" sz="800" baseline="0" dirty="0">
                        <a:latin typeface="富士ポップＰ" panose="040F0700000000000000" pitchFamily="50" charset="-128"/>
                        <a:ea typeface="富士ポップＰ" panose="040F0700000000000000" pitchFamily="50" charset="-128"/>
                      </a:endParaRPr>
                    </a:p>
                  </a:txBody>
                  <a:tcPr marL="68571" marR="68571" marT="32566" marB="32566"/>
                </a:tc>
                <a:extLst>
                  <a:ext uri="{0D108BD9-81ED-4DB2-BD59-A6C34878D82A}">
                    <a16:rowId xmlns:a16="http://schemas.microsoft.com/office/drawing/2014/main" val="10009"/>
                  </a:ext>
                </a:extLst>
              </a:tr>
              <a:tr h="242111">
                <a:tc>
                  <a:txBody>
                    <a:bodyPr/>
                    <a:lstStyle/>
                    <a:p>
                      <a:pPr algn="ctr"/>
                      <a:r>
                        <a:rPr kumimoji="1" lang="ja-JP" altLang="en-US" sz="1000" dirty="0">
                          <a:latin typeface="富士ポップＰ" panose="040F0700000000000000" pitchFamily="50" charset="-128"/>
                          <a:ea typeface="富士ポップＰ" panose="040F0700000000000000" pitchFamily="50" charset="-128"/>
                        </a:rPr>
                        <a:t>その他</a:t>
                      </a:r>
                    </a:p>
                  </a:txBody>
                  <a:tcPr marL="68571" marR="68571" marT="32566" marB="32566"/>
                </a:tc>
                <a:tc>
                  <a:txBody>
                    <a:bodyPr/>
                    <a:lstStyle/>
                    <a:p>
                      <a:pPr algn="ctr"/>
                      <a:r>
                        <a:rPr kumimoji="1" lang="ja-JP" altLang="en-US" sz="1000" dirty="0">
                          <a:latin typeface="富士ポップＰ" panose="040F0700000000000000" pitchFamily="50" charset="-128"/>
                          <a:ea typeface="富士ポップＰ" panose="040F0700000000000000" pitchFamily="50" charset="-128"/>
                        </a:rPr>
                        <a:t>フリー保育士</a:t>
                      </a:r>
                    </a:p>
                  </a:txBody>
                  <a:tcPr marL="68571" marR="68571" marT="32566" marB="32566"/>
                </a:tc>
                <a:tc>
                  <a:txBody>
                    <a:bodyPr/>
                    <a:lstStyle/>
                    <a:p>
                      <a:pPr algn="ctr"/>
                      <a:endParaRPr kumimoji="1" lang="ja-JP" altLang="en-US" sz="10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800" baseline="0" dirty="0">
                          <a:latin typeface="富士ポップＰ" panose="040F0700000000000000" pitchFamily="50" charset="-128"/>
                          <a:ea typeface="富士ポップＰ" panose="040F0700000000000000" pitchFamily="50" charset="-128"/>
                        </a:rPr>
                        <a:t>常勤　</a:t>
                      </a:r>
                      <a:r>
                        <a:rPr kumimoji="1" lang="en-US" altLang="ja-JP" sz="800" baseline="0" dirty="0">
                          <a:latin typeface="富士ポップＰ" panose="040F0700000000000000" pitchFamily="50" charset="-128"/>
                          <a:ea typeface="富士ポップＰ" panose="040F0700000000000000" pitchFamily="50" charset="-128"/>
                        </a:rPr>
                        <a:t>1 </a:t>
                      </a:r>
                      <a:r>
                        <a:rPr kumimoji="1" lang="ja-JP" altLang="en-US" sz="800" baseline="0" dirty="0">
                          <a:latin typeface="富士ポップＰ" panose="040F0700000000000000" pitchFamily="50" charset="-128"/>
                          <a:ea typeface="富士ポップＰ" panose="040F0700000000000000" pitchFamily="50" charset="-128"/>
                        </a:rPr>
                        <a:t>非常勤</a:t>
                      </a:r>
                      <a:r>
                        <a:rPr kumimoji="1" lang="en-US" altLang="ja-JP" sz="800" baseline="0" dirty="0">
                          <a:latin typeface="富士ポップＰ" panose="040F0700000000000000" pitchFamily="50" charset="-128"/>
                          <a:ea typeface="富士ポップＰ" panose="040F0700000000000000" pitchFamily="50" charset="-128"/>
                        </a:rPr>
                        <a:t>1</a:t>
                      </a:r>
                      <a:r>
                        <a:rPr kumimoji="1" lang="ja-JP" altLang="en-US" sz="800" baseline="0" dirty="0">
                          <a:latin typeface="富士ポップＰ" panose="040F0700000000000000" pitchFamily="50" charset="-128"/>
                          <a:ea typeface="富士ポップＰ" panose="040F0700000000000000" pitchFamily="50" charset="-128"/>
                        </a:rPr>
                        <a:t>　</a:t>
                      </a:r>
                      <a:endParaRPr kumimoji="1" lang="en-US" altLang="ja-JP" sz="800" baseline="0" dirty="0">
                        <a:latin typeface="富士ポップＰ" panose="040F0700000000000000" pitchFamily="50" charset="-128"/>
                        <a:ea typeface="富士ポップＰ" panose="040F0700000000000000" pitchFamily="50" charset="-128"/>
                      </a:endParaRPr>
                    </a:p>
                  </a:txBody>
                  <a:tcPr marL="68571" marR="68571" marT="32566" marB="32566"/>
                </a:tc>
                <a:extLst>
                  <a:ext uri="{0D108BD9-81ED-4DB2-BD59-A6C34878D82A}">
                    <a16:rowId xmlns:a16="http://schemas.microsoft.com/office/drawing/2014/main" val="10007"/>
                  </a:ext>
                </a:extLst>
              </a:tr>
              <a:tr h="344792">
                <a:tc gridSpan="2">
                  <a:txBody>
                    <a:bodyPr/>
                    <a:lstStyle/>
                    <a:p>
                      <a:pPr algn="ctr"/>
                      <a:r>
                        <a:rPr kumimoji="1" lang="ja-JP" altLang="en-US" sz="1000" dirty="0">
                          <a:latin typeface="富士ポップＰ" panose="040F0700000000000000" pitchFamily="50" charset="-128"/>
                          <a:ea typeface="富士ポップＰ" panose="040F0700000000000000" pitchFamily="50" charset="-128"/>
                        </a:rPr>
                        <a:t>定　員</a:t>
                      </a:r>
                    </a:p>
                  </a:txBody>
                  <a:tcPr marL="68571" marR="68571" marT="32566" marB="32566"/>
                </a:tc>
                <a:tc hMerge="1">
                  <a:txBody>
                    <a:bodyPr/>
                    <a:lstStyle/>
                    <a:p>
                      <a:endParaRPr kumimoji="1" lang="ja-JP" altLang="en-US" dirty="0">
                        <a:latin typeface="富士ポップＰ" panose="040F0700000000000000" pitchFamily="50" charset="-128"/>
                        <a:ea typeface="富士ポップＰ" panose="040F0700000000000000" pitchFamily="50" charset="-128"/>
                      </a:endParaRPr>
                    </a:p>
                  </a:txBody>
                  <a:tcPr/>
                </a:tc>
                <a:tc>
                  <a:txBody>
                    <a:bodyPr/>
                    <a:lstStyle/>
                    <a:p>
                      <a:pPr algn="ctr"/>
                      <a:r>
                        <a:rPr kumimoji="1" lang="en-US" altLang="ja-JP" sz="1000" dirty="0">
                          <a:latin typeface="富士ポップＰ" panose="040F0700000000000000" pitchFamily="50" charset="-128"/>
                          <a:ea typeface="富士ポップＰ" panose="040F0700000000000000" pitchFamily="50" charset="-128"/>
                        </a:rPr>
                        <a:t>120</a:t>
                      </a:r>
                    </a:p>
                    <a:p>
                      <a:pPr algn="ctr"/>
                      <a:r>
                        <a:rPr kumimoji="1" lang="ja-JP" altLang="en-US" sz="800" dirty="0">
                          <a:latin typeface="富士ポップＰ" panose="040F0700000000000000" pitchFamily="50" charset="-128"/>
                          <a:ea typeface="富士ポップＰ" panose="040F0700000000000000" pitchFamily="50" charset="-128"/>
                        </a:rPr>
                        <a:t>　</a:t>
                      </a:r>
                      <a:r>
                        <a:rPr kumimoji="1" lang="en-US" altLang="ja-JP" sz="800" dirty="0">
                          <a:latin typeface="富士ポップＰ" panose="040F0700000000000000" pitchFamily="50" charset="-128"/>
                          <a:ea typeface="富士ポップＰ" panose="040F0700000000000000" pitchFamily="50" charset="-128"/>
                        </a:rPr>
                        <a:t>(</a:t>
                      </a:r>
                      <a:r>
                        <a:rPr kumimoji="1" lang="ja-JP" altLang="en-US" sz="800" dirty="0">
                          <a:latin typeface="富士ポップＰ" panose="040F0700000000000000" pitchFamily="50" charset="-128"/>
                          <a:ea typeface="富士ポップＰ" panose="040F0700000000000000" pitchFamily="50" charset="-128"/>
                        </a:rPr>
                        <a:t>病児保育除く）</a:t>
                      </a:r>
                    </a:p>
                  </a:txBody>
                  <a:tcPr marL="68571" marR="68571" marT="32566" marB="32566"/>
                </a:tc>
                <a:tc>
                  <a:txBody>
                    <a:bodyPr/>
                    <a:lstStyle/>
                    <a:p>
                      <a:pPr algn="ctr"/>
                      <a:r>
                        <a:rPr kumimoji="1" lang="en-US" altLang="ja-JP" sz="1000" dirty="0">
                          <a:latin typeface="富士ポップＰ" panose="040F0700000000000000" pitchFamily="50" charset="-128"/>
                          <a:ea typeface="富士ポップＰ" panose="040F0700000000000000" pitchFamily="50" charset="-128"/>
                        </a:rPr>
                        <a:t>30</a:t>
                      </a:r>
                    </a:p>
                  </a:txBody>
                  <a:tcPr marL="68571" marR="68571" marT="32566" marB="32566"/>
                </a:tc>
                <a:extLst>
                  <a:ext uri="{0D108BD9-81ED-4DB2-BD59-A6C34878D82A}">
                    <a16:rowId xmlns:a16="http://schemas.microsoft.com/office/drawing/2014/main" val="10008"/>
                  </a:ext>
                </a:extLst>
              </a:tr>
            </a:tbl>
          </a:graphicData>
        </a:graphic>
      </p:graphicFrame>
      <p:pic>
        <p:nvPicPr>
          <p:cNvPr id="3136" name="図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8773" y="5902100"/>
            <a:ext cx="406123" cy="59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7" name="図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3519" y="4837619"/>
            <a:ext cx="442127" cy="55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8" name="図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8322" y="5178306"/>
            <a:ext cx="383080" cy="59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表 20"/>
          <p:cNvGraphicFramePr>
            <a:graphicFrameLocks noGrp="1"/>
          </p:cNvGraphicFramePr>
          <p:nvPr>
            <p:extLst>
              <p:ext uri="{D42A27DB-BD31-4B8C-83A1-F6EECF244321}">
                <p14:modId xmlns:p14="http://schemas.microsoft.com/office/powerpoint/2010/main" val="107791681"/>
              </p:ext>
            </p:extLst>
          </p:nvPr>
        </p:nvGraphicFramePr>
        <p:xfrm>
          <a:off x="7519007" y="1845809"/>
          <a:ext cx="4267908" cy="1536145"/>
        </p:xfrm>
        <a:graphic>
          <a:graphicData uri="http://schemas.openxmlformats.org/drawingml/2006/table">
            <a:tbl>
              <a:tblPr firstRow="1" bandRow="1">
                <a:tableStyleId>{69CF1AB2-1976-4502-BF36-3FF5EA218861}</a:tableStyleId>
              </a:tblPr>
              <a:tblGrid>
                <a:gridCol w="1066976">
                  <a:extLst>
                    <a:ext uri="{9D8B030D-6E8A-4147-A177-3AD203B41FA5}">
                      <a16:colId xmlns:a16="http://schemas.microsoft.com/office/drawing/2014/main" val="20000"/>
                    </a:ext>
                  </a:extLst>
                </a:gridCol>
                <a:gridCol w="1242464">
                  <a:extLst>
                    <a:ext uri="{9D8B030D-6E8A-4147-A177-3AD203B41FA5}">
                      <a16:colId xmlns:a16="http://schemas.microsoft.com/office/drawing/2014/main" val="20001"/>
                    </a:ext>
                  </a:extLst>
                </a:gridCol>
                <a:gridCol w="1211372">
                  <a:extLst>
                    <a:ext uri="{9D8B030D-6E8A-4147-A177-3AD203B41FA5}">
                      <a16:colId xmlns:a16="http://schemas.microsoft.com/office/drawing/2014/main" val="20002"/>
                    </a:ext>
                  </a:extLst>
                </a:gridCol>
                <a:gridCol w="747096">
                  <a:extLst>
                    <a:ext uri="{9D8B030D-6E8A-4147-A177-3AD203B41FA5}">
                      <a16:colId xmlns:a16="http://schemas.microsoft.com/office/drawing/2014/main" val="20003"/>
                    </a:ext>
                  </a:extLst>
                </a:gridCol>
              </a:tblGrid>
              <a:tr h="309899">
                <a:tc>
                  <a:txBody>
                    <a:bodyPr/>
                    <a:lstStyle/>
                    <a:p>
                      <a:pPr algn="ctr"/>
                      <a:r>
                        <a:rPr kumimoji="1" lang="ja-JP" altLang="en-US" sz="800" dirty="0">
                          <a:latin typeface="富士ポップＰ" panose="040F0700000000000000" pitchFamily="50" charset="-128"/>
                          <a:ea typeface="富士ポップＰ" panose="040F0700000000000000" pitchFamily="50" charset="-128"/>
                        </a:rPr>
                        <a:t>園長</a:t>
                      </a:r>
                      <a:endParaRPr kumimoji="1" lang="ja-JP" altLang="en-US" sz="800" dirty="0">
                        <a:solidFill>
                          <a:schemeClr val="tx1"/>
                        </a:solidFill>
                        <a:latin typeface="富士ポップＰ" panose="040F0700000000000000" pitchFamily="50" charset="-128"/>
                        <a:ea typeface="富士ポップＰ" panose="040F0700000000000000" pitchFamily="50" charset="-128"/>
                      </a:endParaRPr>
                    </a:p>
                  </a:txBody>
                  <a:tcPr marL="68617" marR="68617" marT="29473" marB="29473"/>
                </a:tc>
                <a:tc>
                  <a:txBody>
                    <a:bodyPr/>
                    <a:lstStyle/>
                    <a:p>
                      <a:pPr algn="ctr"/>
                      <a:r>
                        <a:rPr kumimoji="1" lang="en-US" altLang="ja-JP" sz="800" dirty="0">
                          <a:solidFill>
                            <a:schemeClr val="tx1"/>
                          </a:solidFill>
                          <a:latin typeface="富士ポップＰ" panose="040F0700000000000000" pitchFamily="50" charset="-128"/>
                          <a:ea typeface="富士ポップＰ" panose="040F0700000000000000" pitchFamily="50" charset="-128"/>
                        </a:rPr>
                        <a:t>1</a:t>
                      </a:r>
                      <a:r>
                        <a:rPr kumimoji="1" lang="ja-JP" altLang="en-US" sz="800" dirty="0">
                          <a:solidFill>
                            <a:schemeClr val="tx1"/>
                          </a:solidFill>
                          <a:latin typeface="富士ポップＰ" panose="040F0700000000000000" pitchFamily="50" charset="-128"/>
                          <a:ea typeface="富士ポップＰ" panose="040F0700000000000000" pitchFamily="50" charset="-128"/>
                        </a:rPr>
                        <a:t>名</a:t>
                      </a:r>
                    </a:p>
                  </a:txBody>
                  <a:tcPr marL="68617" marR="68617" marT="29473" marB="29473"/>
                </a:tc>
                <a:tc>
                  <a:txBody>
                    <a:bodyPr/>
                    <a:lstStyle/>
                    <a:p>
                      <a:pPr algn="ctr"/>
                      <a:r>
                        <a:rPr kumimoji="1" lang="ja-JP" altLang="en-US" sz="800" dirty="0">
                          <a:solidFill>
                            <a:schemeClr val="tx1"/>
                          </a:solidFill>
                          <a:latin typeface="富士ポップＰ" panose="040F0700000000000000" pitchFamily="50" charset="-128"/>
                          <a:ea typeface="富士ポップＰ" panose="040F0700000000000000" pitchFamily="50" charset="-128"/>
                        </a:rPr>
                        <a:t>園長補佐</a:t>
                      </a:r>
                      <a:endParaRPr kumimoji="1" lang="en-US" altLang="ja-JP" sz="800" dirty="0">
                        <a:solidFill>
                          <a:schemeClr val="tx1"/>
                        </a:solidFill>
                        <a:latin typeface="富士ポップＰ" panose="040F0700000000000000" pitchFamily="50" charset="-128"/>
                        <a:ea typeface="富士ポップＰ" panose="040F0700000000000000" pitchFamily="50" charset="-128"/>
                      </a:endParaRPr>
                    </a:p>
                    <a:p>
                      <a:pPr algn="ctr"/>
                      <a:r>
                        <a:rPr kumimoji="1" lang="ja-JP" altLang="en-US" sz="800" dirty="0">
                          <a:solidFill>
                            <a:schemeClr val="tx1"/>
                          </a:solidFill>
                          <a:latin typeface="富士ポップＰ" panose="040F0700000000000000" pitchFamily="50" charset="-128"/>
                          <a:ea typeface="富士ポップＰ" panose="040F0700000000000000" pitchFamily="50" charset="-128"/>
                        </a:rPr>
                        <a:t>（事務局長兼務）</a:t>
                      </a:r>
                    </a:p>
                  </a:txBody>
                  <a:tcPr marL="68617" marR="68617" marT="29473" marB="29473"/>
                </a:tc>
                <a:tc>
                  <a:txBody>
                    <a:bodyPr/>
                    <a:lstStyle/>
                    <a:p>
                      <a:pPr algn="ctr"/>
                      <a:r>
                        <a:rPr kumimoji="1" lang="en-US" altLang="ja-JP" sz="800" dirty="0">
                          <a:solidFill>
                            <a:schemeClr val="tx1"/>
                          </a:solidFill>
                          <a:latin typeface="富士ポップＰ" panose="040F0700000000000000" pitchFamily="50" charset="-128"/>
                          <a:ea typeface="富士ポップＰ" panose="040F0700000000000000" pitchFamily="50" charset="-128"/>
                        </a:rPr>
                        <a:t>1</a:t>
                      </a:r>
                      <a:r>
                        <a:rPr kumimoji="1" lang="ja-JP" altLang="en-US" sz="800" dirty="0">
                          <a:solidFill>
                            <a:schemeClr val="tx1"/>
                          </a:solidFill>
                          <a:latin typeface="富士ポップＰ" panose="040F0700000000000000" pitchFamily="50" charset="-128"/>
                          <a:ea typeface="富士ポップＰ" panose="040F0700000000000000" pitchFamily="50" charset="-128"/>
                        </a:rPr>
                        <a:t>名</a:t>
                      </a:r>
                      <a:endParaRPr kumimoji="1" lang="en-US" altLang="ja-JP" sz="800" dirty="0">
                        <a:solidFill>
                          <a:schemeClr val="tx1"/>
                        </a:solidFill>
                        <a:latin typeface="富士ポップＰ" panose="040F0700000000000000" pitchFamily="50" charset="-128"/>
                        <a:ea typeface="富士ポップＰ" panose="040F0700000000000000" pitchFamily="50" charset="-128"/>
                      </a:endParaRPr>
                    </a:p>
                  </a:txBody>
                  <a:tcPr marL="68617" marR="68617" marT="29473" marB="29473"/>
                </a:tc>
                <a:extLst>
                  <a:ext uri="{0D108BD9-81ED-4DB2-BD59-A6C34878D82A}">
                    <a16:rowId xmlns:a16="http://schemas.microsoft.com/office/drawing/2014/main" val="10000"/>
                  </a:ext>
                </a:extLst>
              </a:tr>
              <a:tr h="247049">
                <a:tc>
                  <a:txBody>
                    <a:bodyPr/>
                    <a:lstStyle/>
                    <a:p>
                      <a:pPr algn="ctr"/>
                      <a:r>
                        <a:rPr kumimoji="1" lang="ja-JP" altLang="en-US" sz="800" dirty="0">
                          <a:solidFill>
                            <a:schemeClr val="tx1"/>
                          </a:solidFill>
                          <a:latin typeface="富士ポップＰ" panose="040F0700000000000000" pitchFamily="50" charset="-128"/>
                          <a:ea typeface="富士ポップＰ" panose="040F0700000000000000" pitchFamily="50" charset="-128"/>
                        </a:rPr>
                        <a:t>主任</a:t>
                      </a:r>
                    </a:p>
                  </a:txBody>
                  <a:tcPr marL="68617" marR="68617" marT="29473" marB="29473"/>
                </a:tc>
                <a:tc>
                  <a:txBody>
                    <a:bodyPr/>
                    <a:lstStyle/>
                    <a:p>
                      <a:pPr algn="ctr"/>
                      <a:r>
                        <a:rPr kumimoji="1" lang="ja-JP" altLang="en-US" sz="800" dirty="0">
                          <a:solidFill>
                            <a:schemeClr val="tx1"/>
                          </a:solidFill>
                          <a:latin typeface="富士ポップＰ" panose="040F0700000000000000" pitchFamily="50" charset="-128"/>
                          <a:ea typeface="富士ポップＰ" panose="040F0700000000000000" pitchFamily="50" charset="-128"/>
                        </a:rPr>
                        <a:t>１名</a:t>
                      </a:r>
                    </a:p>
                  </a:txBody>
                  <a:tcPr marL="68617" marR="68617" marT="29473" marB="29473"/>
                </a:tc>
                <a:tc>
                  <a:txBody>
                    <a:bodyPr/>
                    <a:lstStyle/>
                    <a:p>
                      <a:pPr algn="ctr"/>
                      <a:r>
                        <a:rPr kumimoji="1" lang="ja-JP" altLang="en-US" sz="800" dirty="0">
                          <a:solidFill>
                            <a:schemeClr val="tx1"/>
                          </a:solidFill>
                          <a:latin typeface="富士ポップＰ" panose="040F0700000000000000" pitchFamily="50" charset="-128"/>
                          <a:ea typeface="富士ポップＰ" panose="040F0700000000000000" pitchFamily="50" charset="-128"/>
                        </a:rPr>
                        <a:t>保育士</a:t>
                      </a:r>
                    </a:p>
                  </a:txBody>
                  <a:tcPr marL="68617" marR="68617" marT="29473" marB="29473"/>
                </a:tc>
                <a:tc>
                  <a:txBody>
                    <a:bodyPr/>
                    <a:lstStyle/>
                    <a:p>
                      <a:pPr algn="ctr"/>
                      <a:r>
                        <a:rPr kumimoji="1" lang="en-US" altLang="ja-JP" sz="800" dirty="0">
                          <a:solidFill>
                            <a:schemeClr val="tx1"/>
                          </a:solidFill>
                          <a:latin typeface="富士ポップＰ" panose="040F0700000000000000" pitchFamily="50" charset="-128"/>
                          <a:ea typeface="富士ポップＰ" panose="040F0700000000000000" pitchFamily="50" charset="-128"/>
                        </a:rPr>
                        <a:t>26</a:t>
                      </a:r>
                      <a:r>
                        <a:rPr kumimoji="1" lang="ja-JP" altLang="en-US" sz="800" dirty="0">
                          <a:solidFill>
                            <a:schemeClr val="tx1"/>
                          </a:solidFill>
                          <a:latin typeface="富士ポップＰ" panose="040F0700000000000000" pitchFamily="50" charset="-128"/>
                          <a:ea typeface="富士ポップＰ" panose="040F0700000000000000" pitchFamily="50" charset="-128"/>
                        </a:rPr>
                        <a:t>名</a:t>
                      </a:r>
                    </a:p>
                  </a:txBody>
                  <a:tcPr marL="68617" marR="68617" marT="29473" marB="29473"/>
                </a:tc>
                <a:extLst>
                  <a:ext uri="{0D108BD9-81ED-4DB2-BD59-A6C34878D82A}">
                    <a16:rowId xmlns:a16="http://schemas.microsoft.com/office/drawing/2014/main" val="10001"/>
                  </a:ext>
                </a:extLst>
              </a:tr>
              <a:tr h="313356">
                <a:tc>
                  <a:txBody>
                    <a:bodyPr/>
                    <a:lstStyle/>
                    <a:p>
                      <a:pPr algn="ctr"/>
                      <a:r>
                        <a:rPr kumimoji="1" lang="ja-JP" altLang="en-US" sz="800" dirty="0">
                          <a:solidFill>
                            <a:schemeClr val="tx1"/>
                          </a:solidFill>
                          <a:latin typeface="富士ポップＰ" panose="040F0700000000000000" pitchFamily="50" charset="-128"/>
                          <a:ea typeface="富士ポップＰ" panose="040F0700000000000000" pitchFamily="50" charset="-128"/>
                        </a:rPr>
                        <a:t>栄養士兼調理師</a:t>
                      </a:r>
                    </a:p>
                  </a:txBody>
                  <a:tcPr marL="68617" marR="68617" marT="29473" marB="29473"/>
                </a:tc>
                <a:tc>
                  <a:txBody>
                    <a:bodyPr/>
                    <a:lstStyle/>
                    <a:p>
                      <a:pPr algn="ctr"/>
                      <a:r>
                        <a:rPr kumimoji="1" lang="en-US" altLang="ja-JP" sz="800" dirty="0">
                          <a:solidFill>
                            <a:schemeClr val="tx1"/>
                          </a:solidFill>
                          <a:latin typeface="富士ポップＰ" panose="040F0700000000000000" pitchFamily="50" charset="-128"/>
                          <a:ea typeface="富士ポップＰ" panose="040F0700000000000000" pitchFamily="50" charset="-128"/>
                        </a:rPr>
                        <a:t>4</a:t>
                      </a:r>
                      <a:r>
                        <a:rPr kumimoji="1" lang="ja-JP" altLang="en-US" sz="800" dirty="0">
                          <a:solidFill>
                            <a:schemeClr val="tx1"/>
                          </a:solidFill>
                          <a:latin typeface="富士ポップＰ" panose="040F0700000000000000" pitchFamily="50" charset="-128"/>
                          <a:ea typeface="富士ポップＰ" panose="040F0700000000000000" pitchFamily="50" charset="-128"/>
                        </a:rPr>
                        <a:t>名</a:t>
                      </a:r>
                      <a:endParaRPr kumimoji="1" lang="en-US" altLang="ja-JP" sz="800" dirty="0">
                        <a:solidFill>
                          <a:schemeClr val="tx1"/>
                        </a:solidFill>
                        <a:latin typeface="富士ポップＰ" panose="040F0700000000000000" pitchFamily="50" charset="-128"/>
                        <a:ea typeface="富士ポップＰ" panose="040F0700000000000000" pitchFamily="50" charset="-128"/>
                      </a:endParaRPr>
                    </a:p>
                    <a:p>
                      <a:pPr algn="ctr"/>
                      <a:r>
                        <a:rPr kumimoji="1" lang="en-US" altLang="ja-JP" sz="800" dirty="0">
                          <a:solidFill>
                            <a:schemeClr val="tx1"/>
                          </a:solidFill>
                          <a:latin typeface="富士ポップＰ" panose="040F0700000000000000" pitchFamily="50" charset="-128"/>
                          <a:ea typeface="富士ポップＰ" panose="040F0700000000000000" pitchFamily="50" charset="-128"/>
                        </a:rPr>
                        <a:t>(</a:t>
                      </a:r>
                      <a:r>
                        <a:rPr kumimoji="1" lang="ja-JP" altLang="en-US" sz="800" dirty="0">
                          <a:solidFill>
                            <a:schemeClr val="tx1"/>
                          </a:solidFill>
                          <a:latin typeface="富士ポップＰ" panose="040F0700000000000000" pitchFamily="50" charset="-128"/>
                          <a:ea typeface="富士ポップＰ" panose="040F0700000000000000" pitchFamily="50" charset="-128"/>
                        </a:rPr>
                        <a:t>内１名管理栄養士）</a:t>
                      </a:r>
                    </a:p>
                  </a:txBody>
                  <a:tcPr marL="68617" marR="68617" marT="29473" marB="29473"/>
                </a:tc>
                <a:tc>
                  <a:txBody>
                    <a:bodyPr/>
                    <a:lstStyle/>
                    <a:p>
                      <a:pPr algn="ctr"/>
                      <a:r>
                        <a:rPr kumimoji="1" lang="ja-JP" altLang="en-US" sz="800" dirty="0">
                          <a:solidFill>
                            <a:schemeClr val="tx1"/>
                          </a:solidFill>
                          <a:latin typeface="富士ポップＰ" panose="040F0700000000000000" pitchFamily="50" charset="-128"/>
                          <a:ea typeface="富士ポップＰ" panose="040F0700000000000000" pitchFamily="50" charset="-128"/>
                        </a:rPr>
                        <a:t>看護師</a:t>
                      </a:r>
                    </a:p>
                  </a:txBody>
                  <a:tcPr marL="68617" marR="68617" marT="29473" marB="29473"/>
                </a:tc>
                <a:tc>
                  <a:txBody>
                    <a:bodyPr/>
                    <a:lstStyle/>
                    <a:p>
                      <a:pPr algn="ctr"/>
                      <a:r>
                        <a:rPr kumimoji="1" lang="en-US" altLang="ja-JP" sz="800" dirty="0">
                          <a:solidFill>
                            <a:schemeClr val="tx1"/>
                          </a:solidFill>
                          <a:latin typeface="富士ポップＰ" panose="040F0700000000000000" pitchFamily="50" charset="-128"/>
                          <a:ea typeface="富士ポップＰ" panose="040F0700000000000000" pitchFamily="50" charset="-128"/>
                        </a:rPr>
                        <a:t>1</a:t>
                      </a:r>
                      <a:r>
                        <a:rPr kumimoji="1" lang="ja-JP" altLang="en-US" sz="800" dirty="0">
                          <a:solidFill>
                            <a:schemeClr val="tx1"/>
                          </a:solidFill>
                          <a:latin typeface="富士ポップＰ" panose="040F0700000000000000" pitchFamily="50" charset="-128"/>
                          <a:ea typeface="富士ポップＰ" panose="040F0700000000000000" pitchFamily="50" charset="-128"/>
                        </a:rPr>
                        <a:t>名</a:t>
                      </a:r>
                      <a:endParaRPr kumimoji="1" lang="en-US" altLang="ja-JP" sz="800" dirty="0">
                        <a:solidFill>
                          <a:schemeClr val="tx1"/>
                        </a:solidFill>
                        <a:latin typeface="富士ポップＰ" panose="040F0700000000000000" pitchFamily="50" charset="-128"/>
                        <a:ea typeface="富士ポップＰ" panose="040F0700000000000000" pitchFamily="50" charset="-128"/>
                      </a:endParaRPr>
                    </a:p>
                  </a:txBody>
                  <a:tcPr marL="68617" marR="68617" marT="29473" marB="29473"/>
                </a:tc>
                <a:extLst>
                  <a:ext uri="{0D108BD9-81ED-4DB2-BD59-A6C34878D82A}">
                    <a16:rowId xmlns:a16="http://schemas.microsoft.com/office/drawing/2014/main" val="10002"/>
                  </a:ext>
                </a:extLst>
              </a:tr>
              <a:tr h="313356">
                <a:tc>
                  <a:txBody>
                    <a:bodyPr/>
                    <a:lstStyle/>
                    <a:p>
                      <a:pPr algn="ctr"/>
                      <a:r>
                        <a:rPr kumimoji="1" lang="ja-JP" altLang="en-US" sz="800" dirty="0">
                          <a:solidFill>
                            <a:schemeClr val="tx1"/>
                          </a:solidFill>
                          <a:latin typeface="富士ポップＰ" panose="040F0700000000000000" pitchFamily="50" charset="-128"/>
                          <a:ea typeface="富士ポップＰ" panose="040F0700000000000000" pitchFamily="50" charset="-128"/>
                        </a:rPr>
                        <a:t>事務員</a:t>
                      </a:r>
                    </a:p>
                  </a:txBody>
                  <a:tcPr marL="68617" marR="68617" marT="29473" marB="29473"/>
                </a:tc>
                <a:tc>
                  <a:txBody>
                    <a:bodyPr/>
                    <a:lstStyle/>
                    <a:p>
                      <a:pPr algn="ctr"/>
                      <a:r>
                        <a:rPr kumimoji="1" lang="en-US" altLang="ja-JP" sz="800" dirty="0">
                          <a:solidFill>
                            <a:schemeClr val="tx1"/>
                          </a:solidFill>
                          <a:latin typeface="富士ポップＰ" panose="040F0700000000000000" pitchFamily="50" charset="-128"/>
                          <a:ea typeface="富士ポップＰ" panose="040F0700000000000000" pitchFamily="50" charset="-128"/>
                        </a:rPr>
                        <a:t>1</a:t>
                      </a:r>
                      <a:r>
                        <a:rPr kumimoji="1" lang="ja-JP" altLang="en-US" sz="800" dirty="0">
                          <a:solidFill>
                            <a:schemeClr val="tx1"/>
                          </a:solidFill>
                          <a:latin typeface="富士ポップＰ" panose="040F0700000000000000" pitchFamily="50" charset="-128"/>
                          <a:ea typeface="富士ポップＰ" panose="040F0700000000000000" pitchFamily="50" charset="-128"/>
                        </a:rPr>
                        <a:t>名</a:t>
                      </a:r>
                      <a:endParaRPr kumimoji="1" lang="en-US" altLang="ja-JP" sz="800" dirty="0">
                        <a:solidFill>
                          <a:schemeClr val="tx1"/>
                        </a:solidFill>
                        <a:latin typeface="富士ポップＰ" panose="040F0700000000000000" pitchFamily="50" charset="-128"/>
                        <a:ea typeface="富士ポップＰ" panose="040F0700000000000000" pitchFamily="50" charset="-128"/>
                      </a:endParaRPr>
                    </a:p>
                    <a:p>
                      <a:pPr algn="ctr"/>
                      <a:endParaRPr kumimoji="1" lang="ja-JP" altLang="en-US" sz="800" dirty="0">
                        <a:solidFill>
                          <a:schemeClr val="tx1"/>
                        </a:solidFill>
                        <a:latin typeface="富士ポップＰ" panose="040F0700000000000000" pitchFamily="50" charset="-128"/>
                        <a:ea typeface="富士ポップＰ" panose="040F0700000000000000" pitchFamily="50" charset="-128"/>
                      </a:endParaRPr>
                    </a:p>
                  </a:txBody>
                  <a:tcPr marL="68617" marR="68617" marT="29473" marB="29473"/>
                </a:tc>
                <a:tc>
                  <a:txBody>
                    <a:bodyPr/>
                    <a:lstStyle/>
                    <a:p>
                      <a:pPr algn="ctr"/>
                      <a:r>
                        <a:rPr kumimoji="1" lang="ja-JP" altLang="en-US" sz="800" dirty="0">
                          <a:solidFill>
                            <a:schemeClr val="tx1"/>
                          </a:solidFill>
                          <a:latin typeface="富士ポップＰ" panose="040F0700000000000000" pitchFamily="50" charset="-128"/>
                          <a:ea typeface="富士ポップＰ" panose="040F0700000000000000" pitchFamily="50" charset="-128"/>
                        </a:rPr>
                        <a:t>用務員</a:t>
                      </a:r>
                    </a:p>
                  </a:txBody>
                  <a:tcPr marL="68617" marR="68617" marT="29473" marB="29473"/>
                </a:tc>
                <a:tc>
                  <a:txBody>
                    <a:bodyPr/>
                    <a:lstStyle/>
                    <a:p>
                      <a:pPr algn="ctr"/>
                      <a:r>
                        <a:rPr kumimoji="1" lang="en-US" altLang="ja-JP" sz="800" dirty="0">
                          <a:solidFill>
                            <a:schemeClr val="tx1"/>
                          </a:solidFill>
                          <a:latin typeface="富士ポップＰ" panose="040F0700000000000000" pitchFamily="50" charset="-128"/>
                          <a:ea typeface="富士ポップＰ" panose="040F0700000000000000" pitchFamily="50" charset="-128"/>
                        </a:rPr>
                        <a:t>1</a:t>
                      </a:r>
                      <a:r>
                        <a:rPr kumimoji="1" lang="ja-JP" altLang="en-US" sz="800" dirty="0">
                          <a:solidFill>
                            <a:schemeClr val="tx1"/>
                          </a:solidFill>
                          <a:latin typeface="富士ポップＰ" panose="040F0700000000000000" pitchFamily="50" charset="-128"/>
                          <a:ea typeface="富士ポップＰ" panose="040F0700000000000000" pitchFamily="50" charset="-128"/>
                        </a:rPr>
                        <a:t>名</a:t>
                      </a:r>
                    </a:p>
                  </a:txBody>
                  <a:tcPr marL="68617" marR="68617" marT="29473" marB="29473"/>
                </a:tc>
                <a:extLst>
                  <a:ext uri="{0D108BD9-81ED-4DB2-BD59-A6C34878D82A}">
                    <a16:rowId xmlns:a16="http://schemas.microsoft.com/office/drawing/2014/main" val="10003"/>
                  </a:ext>
                </a:extLst>
              </a:tr>
              <a:tr h="352485">
                <a:tc>
                  <a:txBody>
                    <a:bodyPr/>
                    <a:lstStyle/>
                    <a:p>
                      <a:pPr algn="ctr"/>
                      <a:r>
                        <a:rPr kumimoji="1" lang="ja-JP" altLang="en-US" sz="800" dirty="0">
                          <a:solidFill>
                            <a:schemeClr val="tx1"/>
                          </a:solidFill>
                          <a:latin typeface="富士ポップＰ" panose="040F0700000000000000" pitchFamily="50" charset="-128"/>
                          <a:ea typeface="富士ポップＰ" panose="040F0700000000000000" pitchFamily="50" charset="-128"/>
                        </a:rPr>
                        <a:t>保育補助員</a:t>
                      </a:r>
                    </a:p>
                  </a:txBody>
                  <a:tcPr marL="68617" marR="68617" marT="29473" marB="29473"/>
                </a:tc>
                <a:tc>
                  <a:txBody>
                    <a:bodyPr/>
                    <a:lstStyle/>
                    <a:p>
                      <a:pPr algn="ctr"/>
                      <a:r>
                        <a:rPr kumimoji="1" lang="en-US" altLang="ja-JP" sz="800" dirty="0">
                          <a:solidFill>
                            <a:schemeClr val="tx1"/>
                          </a:solidFill>
                          <a:latin typeface="富士ポップＰ" panose="040F0700000000000000" pitchFamily="50" charset="-128"/>
                          <a:ea typeface="富士ポップＰ" panose="040F0700000000000000" pitchFamily="50" charset="-128"/>
                        </a:rPr>
                        <a:t>3</a:t>
                      </a:r>
                      <a:r>
                        <a:rPr kumimoji="1" lang="ja-JP" altLang="en-US" sz="800" dirty="0">
                          <a:solidFill>
                            <a:schemeClr val="tx1"/>
                          </a:solidFill>
                          <a:latin typeface="富士ポップＰ" panose="040F0700000000000000" pitchFamily="50" charset="-128"/>
                          <a:ea typeface="富士ポップＰ" panose="040F0700000000000000" pitchFamily="50" charset="-128"/>
                        </a:rPr>
                        <a:t>名</a:t>
                      </a:r>
                    </a:p>
                  </a:txBody>
                  <a:tcPr marL="68617" marR="68617" marT="29473" marB="29473"/>
                </a:tc>
                <a:tc>
                  <a:txBody>
                    <a:bodyPr/>
                    <a:lstStyle/>
                    <a:p>
                      <a:pPr algn="ctr"/>
                      <a:r>
                        <a:rPr kumimoji="1" lang="ja-JP" altLang="en-US" sz="800" dirty="0">
                          <a:solidFill>
                            <a:schemeClr val="tx1"/>
                          </a:solidFill>
                          <a:latin typeface="富士ポップＰ" panose="040F0700000000000000" pitchFamily="50" charset="-128"/>
                          <a:ea typeface="富士ポップＰ" panose="040F0700000000000000" pitchFamily="50" charset="-128"/>
                        </a:rPr>
                        <a:t>園医</a:t>
                      </a:r>
                    </a:p>
                  </a:txBody>
                  <a:tcPr marL="68617" marR="68617" marT="29473" marB="29473"/>
                </a:tc>
                <a:tc>
                  <a:txBody>
                    <a:bodyPr/>
                    <a:lstStyle/>
                    <a:p>
                      <a:pPr algn="ctr"/>
                      <a:r>
                        <a:rPr kumimoji="1" lang="ja-JP" altLang="en-US" sz="800" dirty="0">
                          <a:solidFill>
                            <a:schemeClr val="tx1"/>
                          </a:solidFill>
                          <a:latin typeface="富士ポップＰ" panose="040F0700000000000000" pitchFamily="50" charset="-128"/>
                          <a:ea typeface="富士ポップＰ" panose="040F0700000000000000" pitchFamily="50" charset="-128"/>
                        </a:rPr>
                        <a:t>内科医　</a:t>
                      </a:r>
                      <a:r>
                        <a:rPr kumimoji="1" lang="en-US" altLang="ja-JP" sz="800" dirty="0">
                          <a:solidFill>
                            <a:schemeClr val="tx1"/>
                          </a:solidFill>
                          <a:latin typeface="富士ポップＰ" panose="040F0700000000000000" pitchFamily="50" charset="-128"/>
                          <a:ea typeface="富士ポップＰ" panose="040F0700000000000000" pitchFamily="50" charset="-128"/>
                        </a:rPr>
                        <a:t>1</a:t>
                      </a:r>
                      <a:r>
                        <a:rPr kumimoji="1" lang="ja-JP" altLang="en-US" sz="800" dirty="0">
                          <a:solidFill>
                            <a:schemeClr val="tx1"/>
                          </a:solidFill>
                          <a:latin typeface="富士ポップＰ" panose="040F0700000000000000" pitchFamily="50" charset="-128"/>
                          <a:ea typeface="富士ポップＰ" panose="040F0700000000000000" pitchFamily="50" charset="-128"/>
                        </a:rPr>
                        <a:t>名</a:t>
                      </a:r>
                      <a:endParaRPr kumimoji="1" lang="en-US" altLang="ja-JP" sz="800" dirty="0">
                        <a:solidFill>
                          <a:schemeClr val="tx1"/>
                        </a:solidFill>
                        <a:latin typeface="富士ポップＰ" panose="040F0700000000000000" pitchFamily="50" charset="-128"/>
                        <a:ea typeface="富士ポップＰ" panose="040F0700000000000000" pitchFamily="50" charset="-128"/>
                      </a:endParaRPr>
                    </a:p>
                    <a:p>
                      <a:pPr algn="ctr"/>
                      <a:r>
                        <a:rPr kumimoji="1" lang="ja-JP" altLang="en-US" sz="800" dirty="0">
                          <a:solidFill>
                            <a:schemeClr val="tx1"/>
                          </a:solidFill>
                          <a:latin typeface="富士ポップＰ" panose="040F0700000000000000" pitchFamily="50" charset="-128"/>
                          <a:ea typeface="富士ポップＰ" panose="040F0700000000000000" pitchFamily="50" charset="-128"/>
                        </a:rPr>
                        <a:t>歯科医　</a:t>
                      </a:r>
                      <a:r>
                        <a:rPr kumimoji="1" lang="en-US" altLang="ja-JP" sz="800" dirty="0">
                          <a:solidFill>
                            <a:schemeClr val="tx1"/>
                          </a:solidFill>
                          <a:latin typeface="富士ポップＰ" panose="040F0700000000000000" pitchFamily="50" charset="-128"/>
                          <a:ea typeface="富士ポップＰ" panose="040F0700000000000000" pitchFamily="50" charset="-128"/>
                        </a:rPr>
                        <a:t>1</a:t>
                      </a:r>
                      <a:r>
                        <a:rPr kumimoji="1" lang="ja-JP" altLang="en-US" sz="800" dirty="0">
                          <a:solidFill>
                            <a:schemeClr val="tx1"/>
                          </a:solidFill>
                          <a:latin typeface="富士ポップＰ" panose="040F0700000000000000" pitchFamily="50" charset="-128"/>
                          <a:ea typeface="富士ポップＰ" panose="040F0700000000000000" pitchFamily="50" charset="-128"/>
                        </a:rPr>
                        <a:t>名</a:t>
                      </a:r>
                    </a:p>
                  </a:txBody>
                  <a:tcPr marL="68617" marR="68617" marT="29473" marB="29473"/>
                </a:tc>
                <a:extLst>
                  <a:ext uri="{0D108BD9-81ED-4DB2-BD59-A6C34878D82A}">
                    <a16:rowId xmlns:a16="http://schemas.microsoft.com/office/drawing/2014/main" val="10004"/>
                  </a:ext>
                </a:extLst>
              </a:tr>
            </a:tbl>
          </a:graphicData>
        </a:graphic>
      </p:graphicFrame>
      <p:sp>
        <p:nvSpPr>
          <p:cNvPr id="20" name="テキスト ボックス 19"/>
          <p:cNvSpPr txBox="1"/>
          <p:nvPr/>
        </p:nvSpPr>
        <p:spPr>
          <a:xfrm>
            <a:off x="2493648" y="948182"/>
            <a:ext cx="5184544" cy="1278235"/>
          </a:xfrm>
          <a:prstGeom prst="rect">
            <a:avLst/>
          </a:prstGeom>
          <a:noFill/>
        </p:spPr>
        <p:txBody>
          <a:bodyPr>
            <a:spAutoFit/>
          </a:bodyPr>
          <a:lstStyle/>
          <a:p>
            <a:pPr defTabSz="858704">
              <a:defRPr/>
            </a:pPr>
            <a:r>
              <a:rPr lang="ja-JP" altLang="en-US" sz="1452" dirty="0">
                <a:latin typeface="富士ポップＰ" panose="040F0700000000000000" pitchFamily="50" charset="-128"/>
                <a:ea typeface="富士ポップＰ" panose="040F0700000000000000" pitchFamily="50" charset="-128"/>
              </a:rPr>
              <a:t>ひまわりはお日様に向かって花を咲かせます。</a:t>
            </a:r>
            <a:endParaRPr lang="en-US" altLang="ja-JP" sz="1452" dirty="0">
              <a:latin typeface="富士ポップＰ" panose="040F0700000000000000" pitchFamily="50" charset="-128"/>
              <a:ea typeface="富士ポップＰ" panose="040F0700000000000000" pitchFamily="50" charset="-128"/>
            </a:endParaRPr>
          </a:p>
          <a:p>
            <a:pPr defTabSz="858704">
              <a:defRPr/>
            </a:pPr>
            <a:r>
              <a:rPr lang="ja-JP" altLang="en-US" sz="1452" dirty="0">
                <a:latin typeface="富士ポップＰ" panose="040F0700000000000000" pitchFamily="50" charset="-128"/>
                <a:ea typeface="富士ポップＰ" panose="040F0700000000000000" pitchFamily="50" charset="-128"/>
              </a:rPr>
              <a:t>子ども達はお日様の下ですくすくと大きくなります。</a:t>
            </a:r>
            <a:endParaRPr lang="en-US" altLang="ja-JP" sz="1452" dirty="0">
              <a:latin typeface="富士ポップＰ" panose="040F0700000000000000" pitchFamily="50" charset="-128"/>
              <a:ea typeface="富士ポップＰ" panose="040F0700000000000000" pitchFamily="50" charset="-128"/>
            </a:endParaRPr>
          </a:p>
          <a:p>
            <a:pPr defTabSz="858704">
              <a:defRPr/>
            </a:pPr>
            <a:r>
              <a:rPr lang="ja-JP" altLang="en-US" sz="1452" dirty="0">
                <a:latin typeface="富士ポップＰ" panose="040F0700000000000000" pitchFamily="50" charset="-128"/>
                <a:ea typeface="富士ポップＰ" panose="040F0700000000000000" pitchFamily="50" charset="-128"/>
              </a:rPr>
              <a:t>ひまわり保育園は、限りない可能性を持った子ども達が</a:t>
            </a:r>
            <a:endParaRPr lang="en-US" altLang="ja-JP" sz="1452" dirty="0">
              <a:latin typeface="富士ポップＰ" panose="040F0700000000000000" pitchFamily="50" charset="-128"/>
              <a:ea typeface="富士ポップＰ" panose="040F0700000000000000" pitchFamily="50" charset="-128"/>
            </a:endParaRPr>
          </a:p>
          <a:p>
            <a:pPr defTabSz="858704">
              <a:defRPr/>
            </a:pPr>
            <a:r>
              <a:rPr lang="ja-JP" altLang="en-US" sz="1452" dirty="0">
                <a:latin typeface="富士ポップＰ" panose="040F0700000000000000" pitchFamily="50" charset="-128"/>
                <a:ea typeface="富士ポップＰ" panose="040F0700000000000000" pitchFamily="50" charset="-128"/>
              </a:rPr>
              <a:t>大きく花開き、未来を作り出す力の基礎を育てていきます。</a:t>
            </a:r>
            <a:endParaRPr lang="en-US" altLang="ja-JP" sz="998" dirty="0">
              <a:latin typeface="富士ポップＰ" panose="040F0700000000000000" pitchFamily="50" charset="-128"/>
              <a:ea typeface="富士ポップＰ" panose="040F0700000000000000" pitchFamily="50" charset="-128"/>
            </a:endParaRPr>
          </a:p>
          <a:p>
            <a:pPr defTabSz="858704">
              <a:defRPr/>
            </a:pPr>
            <a:endParaRPr lang="en-US" altLang="ja-JP" sz="998" dirty="0">
              <a:latin typeface="富士ポップＰ" panose="040F0700000000000000" pitchFamily="50" charset="-128"/>
              <a:ea typeface="富士ポップＰ" panose="040F0700000000000000" pitchFamily="50" charset="-128"/>
            </a:endParaRPr>
          </a:p>
          <a:p>
            <a:pPr algn="ctr" defTabSz="858704">
              <a:defRPr/>
            </a:pPr>
            <a:endParaRPr lang="ja-JP" altLang="en-US" sz="900" dirty="0">
              <a:latin typeface="富士ポップＰ" panose="040F0700000000000000" pitchFamily="50" charset="-128"/>
              <a:ea typeface="富士ポップＰ" panose="040F0700000000000000" pitchFamily="50" charset="-128"/>
            </a:endParaRPr>
          </a:p>
        </p:txBody>
      </p:sp>
      <p:sp>
        <p:nvSpPr>
          <p:cNvPr id="23" name="雲 22"/>
          <p:cNvSpPr/>
          <p:nvPr/>
        </p:nvSpPr>
        <p:spPr>
          <a:xfrm>
            <a:off x="2890994" y="46000"/>
            <a:ext cx="6012479" cy="796008"/>
          </a:xfrm>
          <a:prstGeom prst="cloud">
            <a:avLst/>
          </a:prstGeom>
          <a:effectLst>
            <a:glow rad="1397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lIns="68578" tIns="34290" rIns="68578" bIns="34290" anchor="ctr"/>
          <a:lstStyle/>
          <a:p>
            <a:pPr algn="ctr" defTabSz="858704">
              <a:defRPr/>
            </a:pPr>
            <a:r>
              <a:rPr lang="ja-JP" altLang="en-US" sz="2540" dirty="0">
                <a:ln>
                  <a:solidFill>
                    <a:srgbClr val="FF0000"/>
                  </a:solidFill>
                </a:ln>
                <a:solidFill>
                  <a:srgbClr val="FFFF00"/>
                </a:solidFill>
                <a:latin typeface="富士ポップＰ" panose="040F0700000000000000" pitchFamily="50" charset="-128"/>
                <a:ea typeface="富士ポップＰ" panose="040F0700000000000000" pitchFamily="50" charset="-128"/>
              </a:rPr>
              <a:t>亀久保ひまわり保育園</a:t>
            </a:r>
          </a:p>
        </p:txBody>
      </p:sp>
      <p:pic>
        <p:nvPicPr>
          <p:cNvPr id="3173" name="図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84938" y="587387"/>
            <a:ext cx="1142040" cy="97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雲 23"/>
          <p:cNvSpPr/>
          <p:nvPr/>
        </p:nvSpPr>
        <p:spPr>
          <a:xfrm>
            <a:off x="7598999" y="875978"/>
            <a:ext cx="531415" cy="209669"/>
          </a:xfrm>
          <a:prstGeom prst="cloud">
            <a:avLst/>
          </a:prstGeom>
          <a:effectLst>
            <a:glow rad="1397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lIns="68578" tIns="34290" rIns="68578" bIns="34290" anchor="ctr"/>
          <a:lstStyle/>
          <a:p>
            <a:pPr algn="ctr" defTabSz="858704">
              <a:defRPr/>
            </a:pPr>
            <a:endParaRPr lang="ja-JP" altLang="en-US" sz="1633" dirty="0">
              <a:latin typeface="富士ポップＰ" panose="040F0700000000000000" pitchFamily="50" charset="-128"/>
              <a:ea typeface="富士ポップＰ" panose="040F0700000000000000" pitchFamily="50" charset="-128"/>
            </a:endParaRPr>
          </a:p>
        </p:txBody>
      </p:sp>
      <p:sp>
        <p:nvSpPr>
          <p:cNvPr id="25" name="雲 24"/>
          <p:cNvSpPr/>
          <p:nvPr/>
        </p:nvSpPr>
        <p:spPr>
          <a:xfrm>
            <a:off x="8960279" y="982286"/>
            <a:ext cx="531415" cy="208283"/>
          </a:xfrm>
          <a:prstGeom prst="cloud">
            <a:avLst/>
          </a:prstGeom>
          <a:effectLst>
            <a:glow rad="1397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lIns="68578" tIns="34290" rIns="68578" bIns="34290" anchor="ctr"/>
          <a:lstStyle/>
          <a:p>
            <a:pPr algn="ctr" defTabSz="858704">
              <a:defRPr/>
            </a:pPr>
            <a:endParaRPr lang="ja-JP" altLang="en-US" sz="1633" dirty="0">
              <a:latin typeface="富士ポップＰ" panose="040F0700000000000000" pitchFamily="50" charset="-128"/>
              <a:ea typeface="富士ポップＰ" panose="040F0700000000000000" pitchFamily="50" charset="-128"/>
            </a:endParaRPr>
          </a:p>
        </p:txBody>
      </p:sp>
      <p:sp>
        <p:nvSpPr>
          <p:cNvPr id="26" name="テキスト ボックス 25"/>
          <p:cNvSpPr txBox="1"/>
          <p:nvPr/>
        </p:nvSpPr>
        <p:spPr>
          <a:xfrm>
            <a:off x="7519007" y="1529127"/>
            <a:ext cx="2294544" cy="276999"/>
          </a:xfrm>
          <a:prstGeom prst="rect">
            <a:avLst/>
          </a:prstGeom>
          <a:noFill/>
        </p:spPr>
        <p:txBody>
          <a:bodyPr wrap="square">
            <a:spAutoFit/>
          </a:bodyPr>
          <a:lstStyle/>
          <a:p>
            <a:pPr defTabSz="858704">
              <a:defRPr/>
            </a:pPr>
            <a:r>
              <a:rPr lang="ja-JP" altLang="en-US" sz="1200" dirty="0">
                <a:latin typeface="富士ポップＰ" panose="040F0700000000000000" pitchFamily="50" charset="-128"/>
                <a:ea typeface="富士ポップＰ" panose="040F0700000000000000" pitchFamily="50" charset="-128"/>
              </a:rPr>
              <a:t>職員構成 </a:t>
            </a:r>
            <a:r>
              <a:rPr lang="en-US" altLang="ja-JP" sz="1200" dirty="0">
                <a:latin typeface="富士ポップＰ" panose="040F0700000000000000" pitchFamily="50" charset="-128"/>
                <a:ea typeface="富士ポップＰ" panose="040F0700000000000000" pitchFamily="50" charset="-128"/>
              </a:rPr>
              <a:t>(2022</a:t>
            </a:r>
            <a:r>
              <a:rPr lang="ja-JP" altLang="en-US" sz="1200" dirty="0">
                <a:latin typeface="富士ポップＰ" panose="040F0700000000000000" pitchFamily="50" charset="-128"/>
                <a:ea typeface="富士ポップＰ" panose="040F0700000000000000" pitchFamily="50" charset="-128"/>
              </a:rPr>
              <a:t>年</a:t>
            </a:r>
            <a:r>
              <a:rPr lang="en-US" altLang="ja-JP" sz="1200" dirty="0">
                <a:latin typeface="富士ポップＰ" panose="040F0700000000000000" pitchFamily="50" charset="-128"/>
                <a:ea typeface="富士ポップＰ" panose="040F0700000000000000" pitchFamily="50" charset="-128"/>
              </a:rPr>
              <a:t>4</a:t>
            </a:r>
            <a:r>
              <a:rPr lang="ja-JP" altLang="en-US" sz="1200" dirty="0">
                <a:latin typeface="富士ポップＰ" panose="040F0700000000000000" pitchFamily="50" charset="-128"/>
                <a:ea typeface="富士ポップＰ" panose="040F0700000000000000" pitchFamily="50" charset="-128"/>
              </a:rPr>
              <a:t>月）</a:t>
            </a:r>
          </a:p>
        </p:txBody>
      </p:sp>
      <p:sp>
        <p:nvSpPr>
          <p:cNvPr id="3181" name="テキスト ボックス 26"/>
          <p:cNvSpPr txBox="1">
            <a:spLocks noChangeArrowheads="1"/>
          </p:cNvSpPr>
          <p:nvPr/>
        </p:nvSpPr>
        <p:spPr bwMode="auto">
          <a:xfrm>
            <a:off x="3087351" y="2019468"/>
            <a:ext cx="3636381" cy="148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endParaRPr lang="en-US" altLang="ja-JP" sz="907" dirty="0">
              <a:latin typeface="富士ポップＰ" panose="040F0700000000000000" pitchFamily="50" charset="-128"/>
              <a:ea typeface="富士ポップＰ" panose="040F0700000000000000" pitchFamily="50" charset="-128"/>
            </a:endParaRPr>
          </a:p>
          <a:p>
            <a:pPr algn="ctr" eaLnBrk="1" hangingPunct="1"/>
            <a:r>
              <a:rPr lang="ja-JP" altLang="en-US" sz="907" dirty="0">
                <a:latin typeface="富士ポップＰ" panose="040F0700000000000000" pitchFamily="50" charset="-128"/>
                <a:ea typeface="富士ポップＰ" panose="040F0700000000000000" pitchFamily="50" charset="-128"/>
              </a:rPr>
              <a:t>＜保育方針＞　</a:t>
            </a:r>
            <a:endParaRPr lang="en-US" altLang="ja-JP" sz="907" dirty="0">
              <a:latin typeface="富士ポップＰ" panose="040F0700000000000000" pitchFamily="50" charset="-128"/>
              <a:ea typeface="富士ポップＰ" panose="040F0700000000000000" pitchFamily="50" charset="-128"/>
            </a:endParaRPr>
          </a:p>
          <a:p>
            <a:pPr eaLnBrk="1" hangingPunct="1"/>
            <a:r>
              <a:rPr lang="ja-JP" altLang="en-US" sz="907" dirty="0">
                <a:latin typeface="富士ポップＰ" panose="040F0700000000000000" pitchFamily="50" charset="-128"/>
                <a:ea typeface="富士ポップＰ" panose="040F0700000000000000" pitchFamily="50" charset="-128"/>
              </a:rPr>
              <a:t>・子どもの主体的な活動を援助し、 子どもの発達を促します</a:t>
            </a:r>
            <a:endParaRPr lang="en-US" altLang="ja-JP" sz="907" dirty="0">
              <a:latin typeface="富士ポップＰ" panose="040F0700000000000000" pitchFamily="50" charset="-128"/>
              <a:ea typeface="富士ポップＰ" panose="040F0700000000000000" pitchFamily="50" charset="-128"/>
            </a:endParaRPr>
          </a:p>
          <a:p>
            <a:pPr eaLnBrk="1" hangingPunct="1"/>
            <a:r>
              <a:rPr lang="ja-JP" altLang="en-US" sz="907" dirty="0">
                <a:latin typeface="富士ポップＰ" panose="040F0700000000000000" pitchFamily="50" charset="-128"/>
                <a:ea typeface="富士ポップＰ" panose="040F0700000000000000" pitchFamily="50" charset="-128"/>
              </a:rPr>
              <a:t>・子どもが本来持っている「育ちのちから」を信じます</a:t>
            </a:r>
            <a:endParaRPr lang="en-US" altLang="ja-JP" sz="907" dirty="0">
              <a:latin typeface="富士ポップＰ" panose="040F0700000000000000" pitchFamily="50" charset="-128"/>
              <a:ea typeface="富士ポップＰ" panose="040F0700000000000000" pitchFamily="50" charset="-128"/>
            </a:endParaRPr>
          </a:p>
          <a:p>
            <a:pPr eaLnBrk="1" hangingPunct="1"/>
            <a:r>
              <a:rPr lang="ja-JP" altLang="en-US" sz="907" dirty="0">
                <a:latin typeface="富士ポップＰ" panose="040F0700000000000000" pitchFamily="50" charset="-128"/>
                <a:ea typeface="富士ポップＰ" panose="040F0700000000000000" pitchFamily="50" charset="-128"/>
              </a:rPr>
              <a:t>・養育（養護）と教育の一体化を実践し、家庭と連携します</a:t>
            </a:r>
            <a:endParaRPr lang="en-US" altLang="ja-JP" sz="907" dirty="0">
              <a:latin typeface="富士ポップＰ" panose="040F0700000000000000" pitchFamily="50" charset="-128"/>
              <a:ea typeface="富士ポップＰ" panose="040F0700000000000000" pitchFamily="50" charset="-128"/>
            </a:endParaRPr>
          </a:p>
          <a:p>
            <a:pPr algn="ctr" eaLnBrk="1" hangingPunct="1"/>
            <a:endParaRPr lang="en-US" altLang="ja-JP" sz="907" dirty="0">
              <a:latin typeface="富士ポップＰ" panose="040F0700000000000000" pitchFamily="50" charset="-128"/>
              <a:ea typeface="富士ポップＰ" panose="040F0700000000000000" pitchFamily="50" charset="-128"/>
            </a:endParaRPr>
          </a:p>
          <a:p>
            <a:pPr algn="ctr" eaLnBrk="1" hangingPunct="1"/>
            <a:r>
              <a:rPr lang="ja-JP" altLang="en-US" sz="907" dirty="0">
                <a:latin typeface="富士ポップＰ" panose="040F0700000000000000" pitchFamily="50" charset="-128"/>
                <a:ea typeface="富士ポップＰ" panose="040F0700000000000000" pitchFamily="50" charset="-128"/>
              </a:rPr>
              <a:t>＜保育目標＞　</a:t>
            </a:r>
            <a:endParaRPr lang="en-US" altLang="ja-JP" sz="907" dirty="0">
              <a:latin typeface="富士ポップＰ" panose="040F0700000000000000" pitchFamily="50" charset="-128"/>
              <a:ea typeface="富士ポップＰ" panose="040F0700000000000000" pitchFamily="50" charset="-128"/>
            </a:endParaRPr>
          </a:p>
          <a:p>
            <a:pPr algn="ctr" eaLnBrk="1" hangingPunct="1"/>
            <a:r>
              <a:rPr lang="ja-JP" altLang="en-US" sz="907" dirty="0">
                <a:latin typeface="富士ポップＰ" panose="040F0700000000000000" pitchFamily="50" charset="-128"/>
                <a:ea typeface="富士ポップＰ" panose="040F0700000000000000" pitchFamily="50" charset="-128"/>
              </a:rPr>
              <a:t>健康で楽しく遊ぶ子・豊かな心の子</a:t>
            </a:r>
            <a:endParaRPr lang="en-US" altLang="ja-JP" sz="907" dirty="0">
              <a:latin typeface="富士ポップＰ" panose="040F0700000000000000" pitchFamily="50" charset="-128"/>
              <a:ea typeface="富士ポップＰ" panose="040F0700000000000000" pitchFamily="50" charset="-128"/>
            </a:endParaRPr>
          </a:p>
          <a:p>
            <a:pPr algn="ctr" eaLnBrk="1" hangingPunct="1"/>
            <a:endParaRPr lang="en-US" altLang="ja-JP" sz="907" dirty="0">
              <a:latin typeface="富士ポップＰ" panose="040F0700000000000000" pitchFamily="50" charset="-128"/>
              <a:ea typeface="富士ポップＰ" panose="040F0700000000000000" pitchFamily="50" charset="-128"/>
            </a:endParaRPr>
          </a:p>
          <a:p>
            <a:pPr algn="ctr" eaLnBrk="1" hangingPunct="1"/>
            <a:endParaRPr lang="ja-JP" altLang="en-US" sz="907" dirty="0">
              <a:latin typeface="富士ポップＰ" panose="040F0700000000000000" pitchFamily="50" charset="-128"/>
              <a:ea typeface="富士ポップＰ" panose="040F0700000000000000" pitchFamily="50" charset="-128"/>
            </a:endParaRPr>
          </a:p>
        </p:txBody>
      </p:sp>
    </p:spTree>
    <p:extLst>
      <p:ext uri="{BB962C8B-B14F-4D97-AF65-F5344CB8AC3E}">
        <p14:creationId xmlns:p14="http://schemas.microsoft.com/office/powerpoint/2010/main" val="3950705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508196" y="1955835"/>
            <a:ext cx="3258373" cy="803470"/>
          </a:xfrm>
        </p:spPr>
        <p:txBody>
          <a:bodyPr>
            <a:normAutofit fontScale="90000"/>
          </a:bodyPr>
          <a:lstStyle/>
          <a:p>
            <a:pPr algn="ctr"/>
            <a:r>
              <a:rPr kumimoji="1" lang="ja-JP" altLang="en-US" dirty="0"/>
              <a:t>採用担当者より</a:t>
            </a:r>
            <a:br>
              <a:rPr kumimoji="1" lang="en-US" altLang="ja-JP" dirty="0"/>
            </a:br>
            <a:r>
              <a:rPr lang="ja-JP" altLang="en-US" dirty="0"/>
              <a:t>就職活動のポイント</a:t>
            </a:r>
            <a:endParaRPr kumimoji="1" lang="ja-JP" dirty="0"/>
          </a:p>
        </p:txBody>
      </p:sp>
      <p:sp>
        <p:nvSpPr>
          <p:cNvPr id="3" name="テキスト プレースホルダー 2"/>
          <p:cNvSpPr>
            <a:spLocks noGrp="1"/>
          </p:cNvSpPr>
          <p:nvPr>
            <p:ph type="body" sz="half" idx="2"/>
          </p:nvPr>
        </p:nvSpPr>
        <p:spPr>
          <a:xfrm>
            <a:off x="8285544" y="2759305"/>
            <a:ext cx="3703679" cy="3673615"/>
          </a:xfrm>
        </p:spPr>
        <p:txBody>
          <a:bodyPr>
            <a:normAutofit/>
          </a:bodyPr>
          <a:lstStyle/>
          <a:p>
            <a:endParaRPr lang="en-US" altLang="ja-JP" dirty="0"/>
          </a:p>
          <a:p>
            <a:r>
              <a:rPr lang="ja-JP" altLang="en-US" sz="1800" dirty="0"/>
              <a:t>園見学で実際に働く場所を見てみることはとても大事なことです！</a:t>
            </a:r>
            <a:endParaRPr lang="en-US" altLang="ja-JP" sz="1800" dirty="0"/>
          </a:p>
          <a:p>
            <a:r>
              <a:rPr lang="ja-JP" altLang="en-US" sz="1800" dirty="0"/>
              <a:t>職場の雰囲気やそこで働く人の姿を直接見ることができるので、自分に合うかどうかをそこで判断することができます。</a:t>
            </a:r>
            <a:endParaRPr lang="en-US" altLang="ja-JP" sz="1800" dirty="0"/>
          </a:p>
          <a:p>
            <a:r>
              <a:rPr lang="ja-JP" altLang="en-US" sz="1800" dirty="0"/>
              <a:t>就職してからのギャップをいかに少なくするかが就活のポイントです！</a:t>
            </a:r>
            <a:endParaRPr lang="en-US" altLang="ja-JP" sz="1800" dirty="0"/>
          </a:p>
          <a:p>
            <a:r>
              <a:rPr lang="ja-JP" altLang="en-US" sz="1800" dirty="0"/>
              <a:t>エントリーはその後で</a:t>
            </a:r>
            <a:r>
              <a:rPr lang="en-US" altLang="ja-JP" sz="1800" dirty="0"/>
              <a:t>OK</a:t>
            </a:r>
            <a:r>
              <a:rPr lang="ja-JP" altLang="en-US" sz="1800" dirty="0"/>
              <a:t>！興味が湧いたら面接の日程を調整しましょう！</a:t>
            </a:r>
            <a:endParaRPr lang="en-US" altLang="ja-JP" sz="1800" dirty="0"/>
          </a:p>
          <a:p>
            <a:endParaRPr lang="en-US" altLang="ja-JP" sz="1800" dirty="0"/>
          </a:p>
        </p:txBody>
      </p:sp>
      <p:sp>
        <p:nvSpPr>
          <p:cNvPr id="6" name="正方形/長方形 5"/>
          <p:cNvSpPr/>
          <p:nvPr/>
        </p:nvSpPr>
        <p:spPr>
          <a:xfrm>
            <a:off x="1463722" y="1066448"/>
            <a:ext cx="6501193" cy="4339650"/>
          </a:xfrm>
          <a:prstGeom prst="rect">
            <a:avLst/>
          </a:prstGeom>
        </p:spPr>
        <p:txBody>
          <a:bodyPr wrap="square">
            <a:spAutoFit/>
          </a:bodyPr>
          <a:lstStyle/>
          <a:p>
            <a:pPr eaLnBrk="1" hangingPunct="1">
              <a:defRPr/>
            </a:pPr>
            <a:r>
              <a:rPr lang="ja-JP" altLang="en-US" sz="32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①まずは園見学に来て下さい</a:t>
            </a:r>
            <a:endParaRPr lang="en-US" altLang="ja-JP" sz="32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　　　園見学は年間通していつでも受け付けています。</a:t>
            </a:r>
            <a:endParaRPr lang="en-US" altLang="ja-JP"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　　　お気軽にお電話下さい（</a:t>
            </a:r>
            <a:r>
              <a:rPr lang="en-US" altLang="ja-JP"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049-264-5515</a:t>
            </a:r>
            <a:r>
              <a:rPr lang="ja-JP" altLang="en-US"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　採用担当）</a:t>
            </a:r>
            <a:endParaRPr lang="en-US" altLang="ja-JP"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32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②履歴書送付でエントリー</a:t>
            </a:r>
            <a:endParaRPr lang="en-US" altLang="ja-JP" sz="32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　　エントリーシートはこちらから発送致します。　　　</a:t>
            </a:r>
            <a:endParaRPr lang="en-US" altLang="ja-JP"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32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③面接</a:t>
            </a:r>
            <a:r>
              <a:rPr lang="ja-JP" altLang="en-US"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　　履歴書、職務経歴書、エントリーシートが届いたら面接日　　　</a:t>
            </a:r>
            <a:endParaRPr lang="en-US" altLang="ja-JP"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　　を電話で調整します</a:t>
            </a:r>
            <a:endParaRPr lang="en-US" altLang="ja-JP"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32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④結果通知</a:t>
            </a:r>
            <a:endParaRPr lang="en-US" altLang="ja-JP" sz="32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en-US" altLang="ja-JP"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　採用結果は書面にて通知します。</a:t>
            </a:r>
            <a:endParaRPr lang="en-US" altLang="ja-JP"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年度の採用は</a:t>
            </a:r>
            <a:r>
              <a:rPr lang="en-US" altLang="ja-JP"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2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rPr>
              <a:t>月末終了予定です。</a:t>
            </a:r>
            <a:endParaRPr lang="en-US" altLang="ja-JP" sz="40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854061" y="611277"/>
            <a:ext cx="515937" cy="457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Line 6"/>
          <p:cNvSpPr>
            <a:spLocks noChangeShapeType="1"/>
          </p:cNvSpPr>
          <p:nvPr/>
        </p:nvSpPr>
        <p:spPr bwMode="auto">
          <a:xfrm>
            <a:off x="1714677" y="1086379"/>
            <a:ext cx="5036079" cy="15875"/>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 name="Text Box 5"/>
          <p:cNvSpPr txBox="1">
            <a:spLocks noChangeArrowheads="1"/>
          </p:cNvSpPr>
          <p:nvPr/>
        </p:nvSpPr>
        <p:spPr bwMode="auto">
          <a:xfrm>
            <a:off x="2381365" y="666338"/>
            <a:ext cx="4967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Black" panose="020B0A04020102020204" pitchFamily="34" charset="0"/>
                <a:ea typeface="HGP創英角ｺﾞｼｯｸUB" panose="020B0900000000000000" pitchFamily="50" charset="-128"/>
              </a:defRPr>
            </a:lvl1pPr>
            <a:lvl2pPr marL="742950" indent="-285750">
              <a:defRPr kumimoji="1">
                <a:solidFill>
                  <a:schemeClr val="tx1"/>
                </a:solidFill>
                <a:latin typeface="Arial Black" panose="020B0A04020102020204" pitchFamily="34" charset="0"/>
                <a:ea typeface="HGP創英角ｺﾞｼｯｸUB" panose="020B0900000000000000" pitchFamily="50" charset="-128"/>
              </a:defRPr>
            </a:lvl2pPr>
            <a:lvl3pPr marL="1143000" indent="-228600">
              <a:defRPr kumimoji="1">
                <a:solidFill>
                  <a:schemeClr val="tx1"/>
                </a:solidFill>
                <a:latin typeface="Arial Black" panose="020B0A04020102020204" pitchFamily="34" charset="0"/>
                <a:ea typeface="HGP創英角ｺﾞｼｯｸUB" panose="020B0900000000000000" pitchFamily="50" charset="-128"/>
              </a:defRPr>
            </a:lvl3pPr>
            <a:lvl4pPr marL="1600200" indent="-228600">
              <a:defRPr kumimoji="1">
                <a:solidFill>
                  <a:schemeClr val="tx1"/>
                </a:solidFill>
                <a:latin typeface="Arial Black" panose="020B0A04020102020204" pitchFamily="34" charset="0"/>
                <a:ea typeface="HGP創英角ｺﾞｼｯｸUB" panose="020B0900000000000000" pitchFamily="50" charset="-128"/>
              </a:defRPr>
            </a:lvl4pPr>
            <a:lvl5pPr marL="2057400" indent="-228600">
              <a:defRPr kumimoji="1">
                <a:solidFill>
                  <a:schemeClr val="tx1"/>
                </a:solidFill>
                <a:latin typeface="Arial Black" panose="020B0A04020102020204" pitchFamily="34" charset="0"/>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HGP創英角ｺﾞｼｯｸUB" panose="020B0900000000000000" pitchFamily="50" charset="-128"/>
              </a:defRPr>
            </a:lvl9pPr>
          </a:lstStyle>
          <a:p>
            <a:pPr eaLnBrk="1" hangingPunct="1"/>
            <a:r>
              <a:rPr lang="en-US" altLang="ja-JP" sz="2000" dirty="0">
                <a:latin typeface="Meiryo UI" panose="020B0604030504040204" pitchFamily="50" charset="-128"/>
                <a:ea typeface="Meiryo UI" panose="020B0604030504040204" pitchFamily="50" charset="-128"/>
              </a:rPr>
              <a:t>2023</a:t>
            </a:r>
            <a:r>
              <a:rPr lang="ja-JP" altLang="en-US" sz="2000" dirty="0">
                <a:latin typeface="Meiryo UI" panose="020B0604030504040204" pitchFamily="50" charset="-128"/>
                <a:ea typeface="Meiryo UI" panose="020B0604030504040204" pitchFamily="50" charset="-128"/>
              </a:rPr>
              <a:t>年度採用スケジュールについて</a:t>
            </a:r>
          </a:p>
        </p:txBody>
      </p:sp>
      <p:sp>
        <p:nvSpPr>
          <p:cNvPr id="4" name="スライド番号プレースホルダー 3"/>
          <p:cNvSpPr>
            <a:spLocks noGrp="1"/>
          </p:cNvSpPr>
          <p:nvPr>
            <p:ph type="sldNum" sz="quarter" idx="12"/>
          </p:nvPr>
        </p:nvSpPr>
        <p:spPr/>
        <p:txBody>
          <a:bodyPr/>
          <a:lstStyle/>
          <a:p>
            <a:fld id="{8FDBFFB2-86D9-4B8F-A59A-553A60B94BBE}" type="slidenum">
              <a:rPr lang="en-US" altLang="ja-JP" smtClean="0"/>
              <a:t>30</a:t>
            </a:fld>
            <a:endParaRPr kumimoji="1" lang="ja-JP" altLang="en-US"/>
          </a:p>
        </p:txBody>
      </p:sp>
    </p:spTree>
    <p:extLst>
      <p:ext uri="{BB962C8B-B14F-4D97-AF65-F5344CB8AC3E}">
        <p14:creationId xmlns:p14="http://schemas.microsoft.com/office/powerpoint/2010/main" val="151797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lh3.googleusercontent.com/0ENRPNw5em75Aej0AqFQhrsOkwg4YK2rx-nAnoWfYyK7bbBxyfqnaX_aYyXWurCzFLEPsn2pqB9r_oE7eK9UigkH0GNDwQut_-iJ49j9p02_RIzGaxPYpDRwyPVmZbpEUO_eWwYVwt3aQNMBktU-RAq6V2Jnb9_qJllpEstgMPH_H6tame6fga9VVzpfPjb-ayClHGqaiLvjgYQF9Yi6-8C4ry5e44XKQDh6xYq8O8g6yNDsnYJ3_EHl_jKlzW3_0Ay0zQaxF3b90bwt2rbHPaHEw9PrQ8puG3gGBJlTnIgBk5x3QvgoT2xr07288uAzVThSC7ie8IK0GGdxnLF99RunmaauLJTXJ-QCpAUmAWQ8Ja_JgDGGt2J6yzbrmg1Bbqni5CpdAXjHS_FP8y_IWDyH18sOfGx7P9HwGY21qeqPVy2MHRvVJpuwUX81tQkSuxDDC7sHEgDLzsJkUM6Q_R9VuEFLlS5jtKUigKqpcNDcwXATClitnxSmb0VjQ7tZs3BV18AQvGKmBKov9lMbNV0Jdh5rXfIP2mqqcoKBRtAb5obFhcdJCyRc6iy--x1vwAnq12a4rwc4QFIy6Pirux61_AFrAHX1OMbfpSiSe7rXPeiUNDt5pA7Cd7b-1n3LOxY4aNMmFezLeXjWWiED9soqtTmCISEm=w1284-h855-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733903"/>
            <a:ext cx="12211050" cy="81438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009263" y="651510"/>
            <a:ext cx="10365810" cy="1280159"/>
          </a:xfrm>
          <a:prstGeom prst="rect">
            <a:avLst/>
          </a:prstGeom>
          <a:solidFill>
            <a:srgbClr val="FFFF00"/>
          </a:solidFill>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kumimoji="1" lang="ja-JP" sz="2600" kern="1200">
                <a:solidFill>
                  <a:schemeClr val="accent2"/>
                </a:solidFill>
                <a:latin typeface="Meiryo UI" panose="020B0604030504040204" pitchFamily="50" charset="-128"/>
                <a:ea typeface="Meiryo UI" panose="020B0604030504040204" pitchFamily="50" charset="-128"/>
                <a:cs typeface="Meiryo UI" panose="020B0604030504040204" pitchFamily="50" charset="-128"/>
              </a:defRPr>
            </a:lvl1pPr>
          </a:lstStyle>
          <a:p>
            <a:pPr algn="ctr"/>
            <a:r>
              <a:rPr lang="ja-JP" altLang="en-US" sz="4000" dirty="0"/>
              <a:t>私達と一緒に</a:t>
            </a:r>
            <a:endParaRPr lang="en-US" altLang="ja-JP" sz="4000" dirty="0"/>
          </a:p>
          <a:p>
            <a:pPr algn="ctr"/>
            <a:r>
              <a:rPr lang="ja-JP" altLang="en-US" sz="4000" dirty="0"/>
              <a:t>この亀久保ひまわり保育園で楽しく保育を学びましょう♪</a:t>
            </a:r>
          </a:p>
        </p:txBody>
      </p:sp>
      <p:sp>
        <p:nvSpPr>
          <p:cNvPr id="2" name="スライド番号プレースホルダー 1"/>
          <p:cNvSpPr>
            <a:spLocks noGrp="1"/>
          </p:cNvSpPr>
          <p:nvPr>
            <p:ph type="sldNum" sz="quarter" idx="12"/>
          </p:nvPr>
        </p:nvSpPr>
        <p:spPr/>
        <p:txBody>
          <a:bodyPr/>
          <a:lstStyle/>
          <a:p>
            <a:fld id="{8FDBFFB2-86D9-4B8F-A59A-553A60B94BBE}" type="slidenum">
              <a:rPr lang="en-US" altLang="ja-JP" smtClean="0"/>
              <a:t>31</a:t>
            </a:fld>
            <a:endParaRPr kumimoji="1" lang="ja-JP" altLang="en-US"/>
          </a:p>
        </p:txBody>
      </p:sp>
    </p:spTree>
    <p:extLst>
      <p:ext uri="{BB962C8B-B14F-4D97-AF65-F5344CB8AC3E}">
        <p14:creationId xmlns:p14="http://schemas.microsoft.com/office/powerpoint/2010/main" val="6417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80013" y="2111022"/>
            <a:ext cx="5521853" cy="1975204"/>
          </a:xfrm>
        </p:spPr>
        <p:txBody>
          <a:bodyPr>
            <a:normAutofit/>
          </a:bodyPr>
          <a:lstStyle/>
          <a:p>
            <a:pPr algn="ctr"/>
            <a:r>
              <a:rPr kumimoji="1" lang="ja-JP" altLang="en-US" dirty="0"/>
              <a:t>参考</a:t>
            </a:r>
            <a:br>
              <a:rPr kumimoji="1" lang="en-US" altLang="ja-JP" dirty="0"/>
            </a:br>
            <a:r>
              <a:rPr kumimoji="1" lang="ja-JP" altLang="en-US" dirty="0"/>
              <a:t>掲載記事紹介</a:t>
            </a:r>
            <a:endParaRPr kumimoji="1" lang="ja-JP" dirty="0"/>
          </a:p>
        </p:txBody>
      </p:sp>
      <p:sp>
        <p:nvSpPr>
          <p:cNvPr id="3" name="スライド番号プレースホルダー 2"/>
          <p:cNvSpPr>
            <a:spLocks noGrp="1"/>
          </p:cNvSpPr>
          <p:nvPr>
            <p:ph type="sldNum" sz="quarter" idx="12"/>
          </p:nvPr>
        </p:nvSpPr>
        <p:spPr/>
        <p:txBody>
          <a:bodyPr/>
          <a:lstStyle/>
          <a:p>
            <a:fld id="{8FDBFFB2-86D9-4B8F-A59A-553A60B94BBE}" type="slidenum">
              <a:rPr lang="en-US" altLang="ja-JP" smtClean="0"/>
              <a:t>32</a:t>
            </a:fld>
            <a:endParaRPr kumimoji="1" lang="ja-JP" altLang="en-US"/>
          </a:p>
        </p:txBody>
      </p:sp>
    </p:spTree>
    <p:extLst>
      <p:ext uri="{BB962C8B-B14F-4D97-AF65-F5344CB8AC3E}">
        <p14:creationId xmlns:p14="http://schemas.microsoft.com/office/powerpoint/2010/main" val="3611848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85622">
            <a:off x="260627" y="690704"/>
            <a:ext cx="1726536" cy="2300751"/>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5830" y="1143955"/>
            <a:ext cx="3437406" cy="2579509"/>
          </a:xfrm>
          <a:prstGeom prst="rect">
            <a:avLst/>
          </a:prstGeom>
        </p:spPr>
      </p:pic>
      <p:sp>
        <p:nvSpPr>
          <p:cNvPr id="4" name="テキスト ボックス 3"/>
          <p:cNvSpPr txBox="1"/>
          <p:nvPr/>
        </p:nvSpPr>
        <p:spPr>
          <a:xfrm>
            <a:off x="2122312" y="293511"/>
            <a:ext cx="4104009" cy="646331"/>
          </a:xfrm>
          <a:prstGeom prst="rect">
            <a:avLst/>
          </a:prstGeom>
          <a:noFill/>
        </p:spPr>
        <p:txBody>
          <a:bodyPr wrap="none" rtlCol="0">
            <a:spAutoFit/>
          </a:bodyPr>
          <a:lstStyle/>
          <a:p>
            <a:r>
              <a:rPr kumimoji="1" lang="ja-JP" altLang="en-US" b="1" dirty="0"/>
              <a:t>保育の友　</a:t>
            </a:r>
            <a:r>
              <a:rPr kumimoji="1" lang="en-US" altLang="ja-JP" b="1" dirty="0"/>
              <a:t>2015</a:t>
            </a:r>
            <a:r>
              <a:rPr kumimoji="1" lang="ja-JP" altLang="en-US" b="1" dirty="0"/>
              <a:t>年</a:t>
            </a:r>
            <a:r>
              <a:rPr kumimoji="1" lang="en-US" altLang="ja-JP" b="1" dirty="0"/>
              <a:t>10</a:t>
            </a:r>
            <a:r>
              <a:rPr kumimoji="1" lang="ja-JP" altLang="en-US" b="1" dirty="0"/>
              <a:t>月号掲載</a:t>
            </a:r>
            <a:endParaRPr kumimoji="1" lang="en-US" altLang="ja-JP" b="1" dirty="0"/>
          </a:p>
          <a:p>
            <a:r>
              <a:rPr kumimoji="1" lang="ja-JP" altLang="en-US" b="1" dirty="0"/>
              <a:t>見える保育が質を高め、信頼へつながる</a:t>
            </a: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46">
            <a:off x="5487252" y="994419"/>
            <a:ext cx="1944196" cy="2590800"/>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1990" y="2385015"/>
            <a:ext cx="3567186" cy="2676898"/>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0017" y="3858683"/>
            <a:ext cx="1978082" cy="2635956"/>
          </a:xfrm>
          <a:prstGeom prst="rect">
            <a:avLst/>
          </a:prstGeom>
        </p:spPr>
      </p:pic>
      <p:sp>
        <p:nvSpPr>
          <p:cNvPr id="9" name="テキスト ボックス 8"/>
          <p:cNvSpPr txBox="1"/>
          <p:nvPr/>
        </p:nvSpPr>
        <p:spPr>
          <a:xfrm>
            <a:off x="8608099" y="1352242"/>
            <a:ext cx="2993127" cy="923330"/>
          </a:xfrm>
          <a:prstGeom prst="rect">
            <a:avLst/>
          </a:prstGeom>
          <a:noFill/>
        </p:spPr>
        <p:txBody>
          <a:bodyPr wrap="none" rtlCol="0">
            <a:spAutoFit/>
          </a:bodyPr>
          <a:lstStyle/>
          <a:p>
            <a:r>
              <a:rPr kumimoji="1" lang="ja-JP" altLang="en-US" b="1" dirty="0"/>
              <a:t>保育の友　</a:t>
            </a:r>
            <a:r>
              <a:rPr kumimoji="1" lang="en-US" altLang="ja-JP" b="1" dirty="0"/>
              <a:t>2016</a:t>
            </a:r>
            <a:r>
              <a:rPr kumimoji="1" lang="ja-JP" altLang="en-US" b="1" dirty="0"/>
              <a:t>年</a:t>
            </a:r>
            <a:r>
              <a:rPr kumimoji="1" lang="en-US" altLang="ja-JP" b="1" dirty="0"/>
              <a:t>4</a:t>
            </a:r>
            <a:r>
              <a:rPr kumimoji="1" lang="ja-JP" altLang="en-US" b="1" dirty="0"/>
              <a:t>月号掲載</a:t>
            </a:r>
            <a:endParaRPr kumimoji="1" lang="en-US" altLang="ja-JP" b="1" dirty="0"/>
          </a:p>
          <a:p>
            <a:r>
              <a:rPr kumimoji="1" lang="ja-JP" altLang="en-US" b="1" dirty="0"/>
              <a:t>開園一年目で取り組んだ</a:t>
            </a:r>
            <a:endParaRPr kumimoji="1" lang="en-US" altLang="ja-JP" b="1" dirty="0"/>
          </a:p>
          <a:p>
            <a:r>
              <a:rPr kumimoji="1" lang="ja-JP" altLang="en-US" b="1" dirty="0"/>
              <a:t>保護者との関係づくり</a:t>
            </a:r>
          </a:p>
        </p:txBody>
      </p:sp>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644" y="3858683"/>
            <a:ext cx="3847407" cy="2887182"/>
          </a:xfrm>
          <a:prstGeom prst="rect">
            <a:avLst/>
          </a:prstGeom>
        </p:spPr>
      </p:pic>
      <p:sp>
        <p:nvSpPr>
          <p:cNvPr id="11" name="テキスト ボックス 10"/>
          <p:cNvSpPr txBox="1"/>
          <p:nvPr/>
        </p:nvSpPr>
        <p:spPr>
          <a:xfrm>
            <a:off x="4410988" y="4363609"/>
            <a:ext cx="2004493" cy="1200329"/>
          </a:xfrm>
          <a:prstGeom prst="rect">
            <a:avLst/>
          </a:prstGeom>
          <a:noFill/>
        </p:spPr>
        <p:txBody>
          <a:bodyPr wrap="square" rtlCol="0">
            <a:spAutoFit/>
          </a:bodyPr>
          <a:lstStyle/>
          <a:p>
            <a:r>
              <a:rPr kumimoji="1" lang="ja-JP" altLang="en-US" b="1" dirty="0"/>
              <a:t>保育の友　</a:t>
            </a:r>
            <a:r>
              <a:rPr kumimoji="1" lang="en-US" altLang="ja-JP" b="1" dirty="0"/>
              <a:t>2016</a:t>
            </a:r>
            <a:r>
              <a:rPr kumimoji="1" lang="ja-JP" altLang="en-US" b="1" dirty="0"/>
              <a:t>年</a:t>
            </a:r>
            <a:r>
              <a:rPr kumimoji="1" lang="en-US" altLang="ja-JP" b="1" dirty="0"/>
              <a:t>7</a:t>
            </a:r>
            <a:r>
              <a:rPr kumimoji="1" lang="ja-JP" altLang="en-US" b="1" dirty="0"/>
              <a:t>月号掲載</a:t>
            </a:r>
            <a:endParaRPr kumimoji="1" lang="en-US" altLang="ja-JP" b="1" dirty="0"/>
          </a:p>
          <a:p>
            <a:r>
              <a:rPr kumimoji="1" lang="ja-JP" altLang="en-US" b="1" dirty="0"/>
              <a:t>自然をあそぼう</a:t>
            </a:r>
            <a:endParaRPr kumimoji="1" lang="en-US" altLang="ja-JP" b="1" dirty="0"/>
          </a:p>
          <a:p>
            <a:r>
              <a:rPr kumimoji="1" lang="ja-JP" altLang="en-US" b="1" dirty="0"/>
              <a:t>夏のイベント特集</a:t>
            </a:r>
            <a:endParaRPr kumimoji="1" lang="en-US" altLang="ja-JP" b="1" dirty="0"/>
          </a:p>
        </p:txBody>
      </p:sp>
      <p:sp>
        <p:nvSpPr>
          <p:cNvPr id="5" name="スライド番号プレースホルダー 4"/>
          <p:cNvSpPr>
            <a:spLocks noGrp="1"/>
          </p:cNvSpPr>
          <p:nvPr>
            <p:ph type="sldNum" sz="quarter" idx="12"/>
          </p:nvPr>
        </p:nvSpPr>
        <p:spPr/>
        <p:txBody>
          <a:bodyPr/>
          <a:lstStyle/>
          <a:p>
            <a:fld id="{8FDBFFB2-86D9-4B8F-A59A-553A60B94BBE}" type="slidenum">
              <a:rPr lang="en-US" altLang="ja-JP" smtClean="0"/>
              <a:t>33</a:t>
            </a:fld>
            <a:endParaRPr kumimoji="1" lang="ja-JP" altLang="en-US"/>
          </a:p>
        </p:txBody>
      </p:sp>
    </p:spTree>
    <p:extLst>
      <p:ext uri="{BB962C8B-B14F-4D97-AF65-F5344CB8AC3E}">
        <p14:creationId xmlns:p14="http://schemas.microsoft.com/office/powerpoint/2010/main" val="3253593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DBFFB2-86D9-4B8F-A59A-553A60B94BBE}" type="slidenum">
              <a:rPr lang="en-US" altLang="ja-JP" smtClean="0"/>
              <a:t>34</a:t>
            </a:fld>
            <a:endParaRPr kumimoji="1" lang="ja-JP" altLang="en-US"/>
          </a:p>
        </p:txBody>
      </p:sp>
      <p:pic>
        <p:nvPicPr>
          <p:cNvPr id="5" name="図 4"/>
          <p:cNvPicPr>
            <a:picLocks noChangeAspect="1"/>
          </p:cNvPicPr>
          <p:nvPr/>
        </p:nvPicPr>
        <p:blipFill>
          <a:blip r:embed="rId2"/>
          <a:stretch>
            <a:fillRect/>
          </a:stretch>
        </p:blipFill>
        <p:spPr>
          <a:xfrm rot="21317601">
            <a:off x="284777" y="1413199"/>
            <a:ext cx="3875490" cy="2721314"/>
          </a:xfrm>
          <a:prstGeom prst="rect">
            <a:avLst/>
          </a:prstGeom>
        </p:spPr>
      </p:pic>
      <p:sp>
        <p:nvSpPr>
          <p:cNvPr id="6" name="テキスト ボックス 5"/>
          <p:cNvSpPr txBox="1"/>
          <p:nvPr/>
        </p:nvSpPr>
        <p:spPr>
          <a:xfrm>
            <a:off x="275058" y="335458"/>
            <a:ext cx="4051109" cy="923330"/>
          </a:xfrm>
          <a:prstGeom prst="rect">
            <a:avLst/>
          </a:prstGeom>
          <a:noFill/>
        </p:spPr>
        <p:txBody>
          <a:bodyPr wrap="none" rtlCol="0">
            <a:spAutoFit/>
          </a:bodyPr>
          <a:lstStyle/>
          <a:p>
            <a:r>
              <a:rPr kumimoji="1" lang="ja-JP" altLang="en-US" b="1" dirty="0"/>
              <a:t>保育の友　</a:t>
            </a:r>
            <a:r>
              <a:rPr kumimoji="1" lang="en-US" altLang="ja-JP" b="1" dirty="0"/>
              <a:t>2016</a:t>
            </a:r>
            <a:r>
              <a:rPr kumimoji="1" lang="ja-JP" altLang="en-US" b="1" dirty="0"/>
              <a:t>年</a:t>
            </a:r>
            <a:r>
              <a:rPr kumimoji="1" lang="en-US" altLang="ja-JP" b="1" dirty="0"/>
              <a:t>12</a:t>
            </a:r>
            <a:r>
              <a:rPr kumimoji="1" lang="ja-JP" altLang="en-US" b="1" dirty="0"/>
              <a:t>月号掲載</a:t>
            </a:r>
            <a:endParaRPr kumimoji="1" lang="en-US" altLang="ja-JP" b="1" dirty="0"/>
          </a:p>
          <a:p>
            <a:r>
              <a:rPr kumimoji="1" lang="ja-JP" altLang="en-US" sz="1200" b="1" dirty="0"/>
              <a:t>保育園発！自然をあそぼう</a:t>
            </a:r>
            <a:endParaRPr kumimoji="1" lang="en-US" altLang="ja-JP" sz="1200" b="1" dirty="0"/>
          </a:p>
          <a:p>
            <a:r>
              <a:rPr kumimoji="1" lang="ja-JP" altLang="en-US" sz="1200" b="1" dirty="0"/>
              <a:t>七夕の笹竹が“たこ”に</a:t>
            </a:r>
            <a:r>
              <a:rPr kumimoji="1" lang="ja-JP" altLang="en-US" sz="1200" b="1" dirty="0" err="1"/>
              <a:t>へ</a:t>
            </a:r>
            <a:r>
              <a:rPr kumimoji="1" lang="ja-JP" altLang="en-US" sz="1200" b="1" dirty="0"/>
              <a:t>ー</a:t>
            </a:r>
            <a:r>
              <a:rPr kumimoji="1" lang="ja-JP" altLang="en-US" sz="1200" b="1" dirty="0" err="1"/>
              <a:t>ん</a:t>
            </a:r>
            <a:r>
              <a:rPr kumimoji="1" lang="ja-JP" altLang="en-US" sz="1200" b="1" dirty="0"/>
              <a:t>しん！</a:t>
            </a:r>
            <a:endParaRPr kumimoji="1" lang="en-US" altLang="ja-JP" sz="1200" b="1" dirty="0"/>
          </a:p>
          <a:p>
            <a:r>
              <a:rPr kumimoji="1" lang="ja-JP" altLang="en-US" sz="1200" b="1" dirty="0"/>
              <a:t>冬の自然は子ども達に驚きと発見と想像力を与えてくれます</a:t>
            </a:r>
            <a:endParaRPr kumimoji="1" lang="en-US" altLang="ja-JP" sz="1200" b="1" dirty="0"/>
          </a:p>
        </p:txBody>
      </p:sp>
      <p:pic>
        <p:nvPicPr>
          <p:cNvPr id="7" name="図 6"/>
          <p:cNvPicPr>
            <a:picLocks noChangeAspect="1"/>
          </p:cNvPicPr>
          <p:nvPr/>
        </p:nvPicPr>
        <p:blipFill>
          <a:blip r:embed="rId3"/>
          <a:stretch>
            <a:fillRect/>
          </a:stretch>
        </p:blipFill>
        <p:spPr>
          <a:xfrm rot="301599">
            <a:off x="7836122" y="3838178"/>
            <a:ext cx="4011391" cy="2816381"/>
          </a:xfrm>
          <a:prstGeom prst="rect">
            <a:avLst/>
          </a:prstGeom>
        </p:spPr>
      </p:pic>
      <p:sp>
        <p:nvSpPr>
          <p:cNvPr id="8" name="テキスト ボックス 7"/>
          <p:cNvSpPr txBox="1"/>
          <p:nvPr/>
        </p:nvSpPr>
        <p:spPr>
          <a:xfrm>
            <a:off x="8217013" y="2674356"/>
            <a:ext cx="3249608" cy="923330"/>
          </a:xfrm>
          <a:prstGeom prst="rect">
            <a:avLst/>
          </a:prstGeom>
          <a:noFill/>
        </p:spPr>
        <p:txBody>
          <a:bodyPr wrap="none" rtlCol="0">
            <a:spAutoFit/>
          </a:bodyPr>
          <a:lstStyle/>
          <a:p>
            <a:r>
              <a:rPr kumimoji="1" lang="ja-JP" altLang="en-US" b="1" dirty="0"/>
              <a:t>保育の友　</a:t>
            </a:r>
            <a:r>
              <a:rPr kumimoji="1" lang="en-US" altLang="ja-JP" b="1" dirty="0"/>
              <a:t>2017</a:t>
            </a:r>
            <a:r>
              <a:rPr kumimoji="1" lang="ja-JP" altLang="en-US" b="1" dirty="0"/>
              <a:t>年</a:t>
            </a:r>
            <a:r>
              <a:rPr kumimoji="1" lang="en-US" altLang="ja-JP" b="1" dirty="0"/>
              <a:t>4</a:t>
            </a:r>
            <a:r>
              <a:rPr kumimoji="1" lang="ja-JP" altLang="en-US" b="1" dirty="0"/>
              <a:t>月号掲載</a:t>
            </a:r>
            <a:endParaRPr kumimoji="1" lang="en-US" altLang="ja-JP" b="1" dirty="0"/>
          </a:p>
          <a:p>
            <a:r>
              <a:rPr kumimoji="1" lang="ja-JP" altLang="en-US" sz="1200" b="1" dirty="0"/>
              <a:t>保育園発！自然をあそぼう</a:t>
            </a:r>
            <a:endParaRPr kumimoji="1" lang="en-US" altLang="ja-JP" sz="1200" b="1" dirty="0"/>
          </a:p>
          <a:p>
            <a:r>
              <a:rPr kumimoji="1" lang="ja-JP" altLang="en-US" sz="1200" b="1" dirty="0"/>
              <a:t>心がボールのように弾む春って大好き！</a:t>
            </a:r>
            <a:endParaRPr kumimoji="1" lang="en-US" altLang="ja-JP" sz="1200" b="1" dirty="0"/>
          </a:p>
          <a:p>
            <a:r>
              <a:rPr kumimoji="1" lang="ja-JP" altLang="en-US" sz="1200" b="1" dirty="0"/>
              <a:t>春を知らせる旬の野菜「たけのこ」との触れ合い</a:t>
            </a:r>
            <a:endParaRPr kumimoji="1" lang="en-US" altLang="ja-JP" sz="1200" b="1" dirty="0"/>
          </a:p>
        </p:txBody>
      </p:sp>
      <p:pic>
        <p:nvPicPr>
          <p:cNvPr id="9" name="図 8"/>
          <p:cNvPicPr>
            <a:picLocks noChangeAspect="1"/>
          </p:cNvPicPr>
          <p:nvPr/>
        </p:nvPicPr>
        <p:blipFill>
          <a:blip r:embed="rId4"/>
          <a:stretch>
            <a:fillRect/>
          </a:stretch>
        </p:blipFill>
        <p:spPr>
          <a:xfrm>
            <a:off x="3924616" y="2831429"/>
            <a:ext cx="3930538" cy="2914992"/>
          </a:xfrm>
          <a:prstGeom prst="rect">
            <a:avLst/>
          </a:prstGeom>
        </p:spPr>
      </p:pic>
      <p:sp>
        <p:nvSpPr>
          <p:cNvPr id="10" name="テキスト ボックス 9"/>
          <p:cNvSpPr txBox="1"/>
          <p:nvPr/>
        </p:nvSpPr>
        <p:spPr>
          <a:xfrm>
            <a:off x="4524781" y="1696115"/>
            <a:ext cx="2993127" cy="923330"/>
          </a:xfrm>
          <a:prstGeom prst="rect">
            <a:avLst/>
          </a:prstGeom>
          <a:noFill/>
        </p:spPr>
        <p:txBody>
          <a:bodyPr wrap="none" rtlCol="0">
            <a:spAutoFit/>
          </a:bodyPr>
          <a:lstStyle/>
          <a:p>
            <a:r>
              <a:rPr kumimoji="1" lang="ja-JP" altLang="en-US" b="1" dirty="0"/>
              <a:t>保育の友　</a:t>
            </a:r>
            <a:r>
              <a:rPr kumimoji="1" lang="en-US" altLang="ja-JP" b="1" dirty="0"/>
              <a:t>2017</a:t>
            </a:r>
            <a:r>
              <a:rPr kumimoji="1" lang="ja-JP" altLang="en-US" b="1" dirty="0"/>
              <a:t>年</a:t>
            </a:r>
            <a:r>
              <a:rPr kumimoji="1" lang="en-US" altLang="ja-JP" b="1" dirty="0"/>
              <a:t>2</a:t>
            </a:r>
            <a:r>
              <a:rPr kumimoji="1" lang="ja-JP" altLang="en-US" b="1" dirty="0"/>
              <a:t>月号掲載</a:t>
            </a:r>
            <a:endParaRPr kumimoji="1" lang="en-US" altLang="ja-JP" b="1" dirty="0"/>
          </a:p>
          <a:p>
            <a:r>
              <a:rPr kumimoji="1" lang="ja-JP" altLang="en-US" sz="1200" b="1" dirty="0"/>
              <a:t>保育園発！自然をあそぼう</a:t>
            </a:r>
            <a:endParaRPr kumimoji="1" lang="en-US" altLang="ja-JP" sz="1200" b="1" dirty="0"/>
          </a:p>
          <a:p>
            <a:r>
              <a:rPr kumimoji="1" lang="ja-JP" altLang="en-US" sz="1200" b="1" dirty="0"/>
              <a:t>冬もこんなに面白い！</a:t>
            </a:r>
            <a:endParaRPr kumimoji="1" lang="en-US" altLang="ja-JP" sz="1200" b="1" dirty="0"/>
          </a:p>
          <a:p>
            <a:r>
              <a:rPr kumimoji="1" lang="ja-JP" altLang="en-US" sz="1200" b="1" dirty="0"/>
              <a:t>自然の恵みを全身に浴びて</a:t>
            </a:r>
            <a:endParaRPr kumimoji="1" lang="en-US" altLang="ja-JP" sz="1200" b="1" dirty="0"/>
          </a:p>
        </p:txBody>
      </p:sp>
    </p:spTree>
    <p:extLst>
      <p:ext uri="{BB962C8B-B14F-4D97-AF65-F5344CB8AC3E}">
        <p14:creationId xmlns:p14="http://schemas.microsoft.com/office/powerpoint/2010/main" val="3557565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図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892" y="5217668"/>
            <a:ext cx="1937003" cy="157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図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225475" y="5067172"/>
            <a:ext cx="1977327" cy="160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p:cNvSpPr txBox="1"/>
          <p:nvPr/>
        </p:nvSpPr>
        <p:spPr>
          <a:xfrm>
            <a:off x="355837" y="273882"/>
            <a:ext cx="7213687" cy="1015663"/>
          </a:xfrm>
          <a:prstGeom prst="rect">
            <a:avLst/>
          </a:prstGeom>
          <a:noFill/>
        </p:spPr>
        <p:txBody>
          <a:bodyPr wrap="square">
            <a:spAutoFit/>
          </a:bodyPr>
          <a:lstStyle/>
          <a:p>
            <a:pPr defTabSz="858704">
              <a:defRPr/>
            </a:pPr>
            <a:r>
              <a:rPr lang="ja-JP" altLang="en-US" sz="2800" b="1" dirty="0">
                <a:latin typeface="富士ポップＰ" panose="040F0700000000000000" pitchFamily="50" charset="-128"/>
                <a:ea typeface="富士ポップＰ" panose="040F0700000000000000" pitchFamily="50" charset="-128"/>
              </a:rPr>
              <a:t>亀久保ひまわり保育園の職員数</a:t>
            </a:r>
            <a:endParaRPr lang="en-US" altLang="ja-JP" sz="2800" b="1" dirty="0">
              <a:latin typeface="富士ポップＰ" panose="040F0700000000000000" pitchFamily="50" charset="-128"/>
              <a:ea typeface="富士ポップＰ" panose="040F0700000000000000" pitchFamily="50" charset="-128"/>
            </a:endParaRPr>
          </a:p>
          <a:p>
            <a:pPr defTabSz="858704">
              <a:defRPr/>
            </a:pPr>
            <a:r>
              <a:rPr lang="ja-JP" altLang="en-US" sz="2800" b="1" dirty="0">
                <a:latin typeface="富士ポップＰ" panose="040F0700000000000000" pitchFamily="50" charset="-128"/>
                <a:ea typeface="富士ポップＰ" panose="040F0700000000000000" pitchFamily="50" charset="-128"/>
              </a:rPr>
              <a:t>開園時間</a:t>
            </a:r>
            <a:r>
              <a:rPr lang="ja-JP" altLang="en-US" sz="3200" b="1" dirty="0">
                <a:latin typeface="富士ポップＰ" panose="040F0700000000000000" pitchFamily="50" charset="-128"/>
                <a:ea typeface="富士ポップＰ" panose="040F0700000000000000" pitchFamily="50" charset="-128"/>
              </a:rPr>
              <a:t>　</a:t>
            </a:r>
            <a:r>
              <a:rPr lang="ja-JP" altLang="en-US" sz="1600" b="1" dirty="0">
                <a:latin typeface="富士ポップＰ" panose="040F0700000000000000" pitchFamily="50" charset="-128"/>
                <a:ea typeface="富士ポップＰ" panose="040F0700000000000000" pitchFamily="50" charset="-128"/>
              </a:rPr>
              <a:t>月～金　　</a:t>
            </a:r>
            <a:r>
              <a:rPr lang="en-US" altLang="ja-JP" sz="1600" b="1" dirty="0">
                <a:latin typeface="富士ポップＰ" panose="040F0700000000000000" pitchFamily="50" charset="-128"/>
                <a:ea typeface="富士ポップＰ" panose="040F0700000000000000" pitchFamily="50" charset="-128"/>
              </a:rPr>
              <a:t>7:00</a:t>
            </a:r>
            <a:r>
              <a:rPr lang="ja-JP" altLang="en-US" sz="1600" b="1" dirty="0">
                <a:latin typeface="富士ポップＰ" panose="040F0700000000000000" pitchFamily="50" charset="-128"/>
                <a:ea typeface="富士ポップＰ" panose="040F0700000000000000" pitchFamily="50" charset="-128"/>
              </a:rPr>
              <a:t>～</a:t>
            </a:r>
            <a:r>
              <a:rPr lang="en-US" altLang="ja-JP" sz="1600" b="1" dirty="0">
                <a:latin typeface="富士ポップＰ" panose="040F0700000000000000" pitchFamily="50" charset="-128"/>
                <a:ea typeface="富士ポップＰ" panose="040F0700000000000000" pitchFamily="50" charset="-128"/>
              </a:rPr>
              <a:t>19:30</a:t>
            </a:r>
            <a:r>
              <a:rPr lang="ja-JP" altLang="en-US" sz="1600" b="1" dirty="0">
                <a:latin typeface="富士ポップＰ" panose="040F0700000000000000" pitchFamily="50" charset="-128"/>
                <a:ea typeface="富士ポップＰ" panose="040F0700000000000000" pitchFamily="50" charset="-128"/>
              </a:rPr>
              <a:t>　土　</a:t>
            </a:r>
            <a:r>
              <a:rPr lang="en-US" altLang="ja-JP" sz="1600" b="1" dirty="0">
                <a:latin typeface="富士ポップＰ" panose="040F0700000000000000" pitchFamily="50" charset="-128"/>
                <a:ea typeface="富士ポップＰ" panose="040F0700000000000000" pitchFamily="50" charset="-128"/>
              </a:rPr>
              <a:t>7:00</a:t>
            </a:r>
            <a:r>
              <a:rPr lang="ja-JP" altLang="en-US" sz="1600" b="1" dirty="0">
                <a:latin typeface="富士ポップＰ" panose="040F0700000000000000" pitchFamily="50" charset="-128"/>
                <a:ea typeface="富士ポップＰ" panose="040F0700000000000000" pitchFamily="50" charset="-128"/>
              </a:rPr>
              <a:t>～</a:t>
            </a:r>
            <a:r>
              <a:rPr lang="en-US" altLang="ja-JP" sz="1600" b="1" dirty="0">
                <a:latin typeface="富士ポップＰ" panose="040F0700000000000000" pitchFamily="50" charset="-128"/>
                <a:ea typeface="富士ポップＰ" panose="040F0700000000000000" pitchFamily="50" charset="-128"/>
              </a:rPr>
              <a:t>18:00</a:t>
            </a:r>
            <a:endParaRPr lang="ja-JP" altLang="en-US" sz="1600" b="1" dirty="0">
              <a:latin typeface="富士ポップＰ" panose="040F0700000000000000" pitchFamily="50" charset="-128"/>
              <a:ea typeface="富士ポップＰ" panose="040F0700000000000000" pitchFamily="50" charset="-128"/>
            </a:endParaRPr>
          </a:p>
        </p:txBody>
      </p:sp>
      <p:sp>
        <p:nvSpPr>
          <p:cNvPr id="2" name="スライド番号プレースホルダー 1"/>
          <p:cNvSpPr>
            <a:spLocks noGrp="1"/>
          </p:cNvSpPr>
          <p:nvPr>
            <p:ph type="sldNum" sz="quarter" idx="12"/>
          </p:nvPr>
        </p:nvSpPr>
        <p:spPr/>
        <p:txBody>
          <a:bodyPr/>
          <a:lstStyle/>
          <a:p>
            <a:fld id="{8FDBFFB2-86D9-4B8F-A59A-553A60B94BBE}" type="slidenum">
              <a:rPr lang="en-US" altLang="ja-JP" smtClean="0"/>
              <a:pPr/>
              <a:t>4</a:t>
            </a:fld>
            <a:endParaRPr kumimoji="1" lang="ja-JP" altLang="en-US"/>
          </a:p>
        </p:txBody>
      </p:sp>
      <p:graphicFrame>
        <p:nvGraphicFramePr>
          <p:cNvPr id="8" name="表 7"/>
          <p:cNvGraphicFramePr>
            <a:graphicFrameLocks noGrp="1"/>
          </p:cNvGraphicFramePr>
          <p:nvPr>
            <p:extLst>
              <p:ext uri="{D42A27DB-BD31-4B8C-83A1-F6EECF244321}">
                <p14:modId xmlns:p14="http://schemas.microsoft.com/office/powerpoint/2010/main" val="3244363921"/>
              </p:ext>
            </p:extLst>
          </p:nvPr>
        </p:nvGraphicFramePr>
        <p:xfrm>
          <a:off x="966158" y="1357983"/>
          <a:ext cx="7661270" cy="4519110"/>
        </p:xfrm>
        <a:graphic>
          <a:graphicData uri="http://schemas.openxmlformats.org/drawingml/2006/table">
            <a:tbl>
              <a:tblPr firstRow="1" bandRow="1">
                <a:tableStyleId>{5C22544A-7EE6-4342-B048-85BDC9FD1C3A}</a:tableStyleId>
              </a:tblPr>
              <a:tblGrid>
                <a:gridCol w="1811845">
                  <a:extLst>
                    <a:ext uri="{9D8B030D-6E8A-4147-A177-3AD203B41FA5}">
                      <a16:colId xmlns:a16="http://schemas.microsoft.com/office/drawing/2014/main" val="20000"/>
                    </a:ext>
                  </a:extLst>
                </a:gridCol>
                <a:gridCol w="1811845">
                  <a:extLst>
                    <a:ext uri="{9D8B030D-6E8A-4147-A177-3AD203B41FA5}">
                      <a16:colId xmlns:a16="http://schemas.microsoft.com/office/drawing/2014/main" val="20001"/>
                    </a:ext>
                  </a:extLst>
                </a:gridCol>
                <a:gridCol w="1957313">
                  <a:extLst>
                    <a:ext uri="{9D8B030D-6E8A-4147-A177-3AD203B41FA5}">
                      <a16:colId xmlns:a16="http://schemas.microsoft.com/office/drawing/2014/main" val="20002"/>
                    </a:ext>
                  </a:extLst>
                </a:gridCol>
                <a:gridCol w="2080267">
                  <a:extLst>
                    <a:ext uri="{9D8B030D-6E8A-4147-A177-3AD203B41FA5}">
                      <a16:colId xmlns:a16="http://schemas.microsoft.com/office/drawing/2014/main" val="20003"/>
                    </a:ext>
                  </a:extLst>
                </a:gridCol>
              </a:tblGrid>
              <a:tr h="606015">
                <a:tc>
                  <a:txBody>
                    <a:bodyPr/>
                    <a:lstStyle/>
                    <a:p>
                      <a:pPr algn="ctr"/>
                      <a:r>
                        <a:rPr kumimoji="1" lang="ja-JP" altLang="en-US" sz="1800" b="0" dirty="0">
                          <a:solidFill>
                            <a:schemeClr val="bg1"/>
                          </a:solidFill>
                          <a:latin typeface="富士ポップＰ" panose="040F0700000000000000" pitchFamily="50" charset="-128"/>
                          <a:ea typeface="富士ポップＰ" panose="040F0700000000000000" pitchFamily="50" charset="-128"/>
                        </a:rPr>
                        <a:t>年齢</a:t>
                      </a:r>
                      <a:endParaRPr kumimoji="1" lang="en-US" altLang="ja-JP" sz="1800" b="0" dirty="0">
                        <a:solidFill>
                          <a:schemeClr val="bg1"/>
                        </a:solidFill>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800" b="0" dirty="0">
                          <a:solidFill>
                            <a:schemeClr val="bg1"/>
                          </a:solidFill>
                          <a:latin typeface="富士ポップＰ" panose="040F0700000000000000" pitchFamily="50" charset="-128"/>
                          <a:ea typeface="富士ポップＰ" panose="040F0700000000000000" pitchFamily="50" charset="-128"/>
                        </a:rPr>
                        <a:t>クラス名</a:t>
                      </a:r>
                      <a:endParaRPr kumimoji="1" lang="en-US" altLang="ja-JP" sz="1800" b="0" dirty="0">
                        <a:solidFill>
                          <a:schemeClr val="bg1"/>
                        </a:solidFill>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800" b="0" dirty="0">
                          <a:solidFill>
                            <a:schemeClr val="bg1"/>
                          </a:solidFill>
                          <a:latin typeface="富士ポップＰ" panose="040F0700000000000000" pitchFamily="50" charset="-128"/>
                          <a:ea typeface="富士ポップＰ" panose="040F0700000000000000" pitchFamily="50" charset="-128"/>
                        </a:rPr>
                        <a:t>定員</a:t>
                      </a:r>
                    </a:p>
                  </a:txBody>
                  <a:tcPr marL="68571" marR="68571" marT="32566" marB="32566"/>
                </a:tc>
                <a:tc>
                  <a:txBody>
                    <a:bodyPr/>
                    <a:lstStyle/>
                    <a:p>
                      <a:pPr algn="ctr"/>
                      <a:r>
                        <a:rPr kumimoji="1" lang="ja-JP" altLang="en-US" sz="1800" b="0" dirty="0">
                          <a:solidFill>
                            <a:schemeClr val="bg1"/>
                          </a:solidFill>
                          <a:latin typeface="富士ポップＰ" panose="040F0700000000000000" pitchFamily="50" charset="-128"/>
                          <a:ea typeface="富士ポップＰ" panose="040F0700000000000000" pitchFamily="50" charset="-128"/>
                        </a:rPr>
                        <a:t>保育士数</a:t>
                      </a:r>
                      <a:endParaRPr kumimoji="1" lang="en-US" altLang="ja-JP" sz="1800" b="0" dirty="0">
                        <a:solidFill>
                          <a:schemeClr val="bg1"/>
                        </a:solidFill>
                        <a:latin typeface="富士ポップＰ" panose="040F0700000000000000" pitchFamily="50" charset="-128"/>
                        <a:ea typeface="富士ポップＰ" panose="040F0700000000000000" pitchFamily="50" charset="-128"/>
                      </a:endParaRPr>
                    </a:p>
                    <a:p>
                      <a:pPr algn="ctr"/>
                      <a:r>
                        <a:rPr kumimoji="1" lang="en-US" altLang="ja-JP" sz="1800" b="0" dirty="0">
                          <a:solidFill>
                            <a:schemeClr val="bg1"/>
                          </a:solidFill>
                          <a:latin typeface="富士ポップＰ" panose="040F0700000000000000" pitchFamily="50" charset="-128"/>
                          <a:ea typeface="富士ポップＰ" panose="040F0700000000000000" pitchFamily="50" charset="-128"/>
                        </a:rPr>
                        <a:t>(</a:t>
                      </a:r>
                      <a:r>
                        <a:rPr kumimoji="1" lang="ja-JP" altLang="en-US" sz="1800" b="0" dirty="0">
                          <a:solidFill>
                            <a:schemeClr val="bg1"/>
                          </a:solidFill>
                          <a:latin typeface="富士ポップＰ" panose="040F0700000000000000" pitchFamily="50" charset="-128"/>
                          <a:ea typeface="富士ポップＰ" panose="040F0700000000000000" pitchFamily="50" charset="-128"/>
                        </a:rPr>
                        <a:t>保育補助含む）</a:t>
                      </a:r>
                      <a:endParaRPr kumimoji="1" lang="en-US" altLang="ja-JP" sz="1800" b="0" dirty="0">
                        <a:solidFill>
                          <a:schemeClr val="bg1"/>
                        </a:solidFill>
                        <a:latin typeface="富士ポップＰ" panose="040F0700000000000000" pitchFamily="50" charset="-128"/>
                        <a:ea typeface="富士ポップＰ" panose="040F0700000000000000" pitchFamily="50" charset="-128"/>
                      </a:endParaRPr>
                    </a:p>
                  </a:txBody>
                  <a:tcPr marL="68571" marR="68571" marT="32566" marB="32566"/>
                </a:tc>
                <a:extLst>
                  <a:ext uri="{0D108BD9-81ED-4DB2-BD59-A6C34878D82A}">
                    <a16:rowId xmlns:a16="http://schemas.microsoft.com/office/drawing/2014/main" val="10000"/>
                  </a:ext>
                </a:extLst>
              </a:tr>
              <a:tr h="506152">
                <a:tc>
                  <a:txBody>
                    <a:bodyPr/>
                    <a:lstStyle/>
                    <a:p>
                      <a:pPr algn="ctr"/>
                      <a:r>
                        <a:rPr kumimoji="1" lang="en-US" altLang="ja-JP" sz="1800" dirty="0">
                          <a:latin typeface="富士ポップＰ" panose="040F0700000000000000" pitchFamily="50" charset="-128"/>
                          <a:ea typeface="富士ポップＰ" panose="040F0700000000000000" pitchFamily="50" charset="-128"/>
                        </a:rPr>
                        <a:t>0</a:t>
                      </a:r>
                      <a:r>
                        <a:rPr kumimoji="1" lang="ja-JP" altLang="en-US" sz="1800" dirty="0">
                          <a:latin typeface="富士ポップＰ" panose="040F0700000000000000" pitchFamily="50" charset="-128"/>
                          <a:ea typeface="富士ポップＰ" panose="040F0700000000000000" pitchFamily="50" charset="-128"/>
                        </a:rPr>
                        <a:t>歳児</a:t>
                      </a:r>
                      <a:endParaRPr kumimoji="1" lang="en-US" altLang="ja-JP" sz="18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800" dirty="0">
                          <a:latin typeface="富士ポップＰ" panose="040F0700000000000000" pitchFamily="50" charset="-128"/>
                          <a:ea typeface="富士ポップＰ" panose="040F0700000000000000" pitchFamily="50" charset="-128"/>
                        </a:rPr>
                        <a:t>つぼみ組</a:t>
                      </a:r>
                    </a:p>
                  </a:txBody>
                  <a:tcPr marL="68571" marR="68571" marT="32566" marB="32566"/>
                </a:tc>
                <a:tc>
                  <a:txBody>
                    <a:bodyPr/>
                    <a:lstStyle/>
                    <a:p>
                      <a:pPr algn="ctr"/>
                      <a:r>
                        <a:rPr kumimoji="1" lang="en-US" altLang="ja-JP" sz="1800" dirty="0">
                          <a:latin typeface="富士ポップＰ" panose="040F0700000000000000" pitchFamily="50" charset="-128"/>
                          <a:ea typeface="富士ポップＰ" panose="040F0700000000000000" pitchFamily="50" charset="-128"/>
                        </a:rPr>
                        <a:t>9</a:t>
                      </a:r>
                      <a:endParaRPr kumimoji="1" lang="ja-JP" altLang="en-US" sz="18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400" dirty="0">
                          <a:latin typeface="富士ポップＰ" panose="040F0700000000000000" pitchFamily="50" charset="-128"/>
                          <a:ea typeface="富士ポップＰ" panose="040F0700000000000000" pitchFamily="50" charset="-128"/>
                        </a:rPr>
                        <a:t>正規</a:t>
                      </a:r>
                      <a:r>
                        <a:rPr kumimoji="1" lang="en-US" altLang="ja-JP" sz="1400" dirty="0">
                          <a:latin typeface="富士ポップＰ" panose="040F0700000000000000" pitchFamily="50" charset="-128"/>
                          <a:ea typeface="富士ポップＰ" panose="040F0700000000000000" pitchFamily="50" charset="-128"/>
                        </a:rPr>
                        <a:t>2</a:t>
                      </a:r>
                      <a:r>
                        <a:rPr kumimoji="1" lang="ja-JP" altLang="en-US" sz="1400" dirty="0">
                          <a:latin typeface="富士ポップＰ" panose="040F0700000000000000" pitchFamily="50" charset="-128"/>
                          <a:ea typeface="富士ポップＰ" panose="040F0700000000000000" pitchFamily="50" charset="-128"/>
                        </a:rPr>
                        <a:t>＋看護師</a:t>
                      </a:r>
                      <a:r>
                        <a:rPr kumimoji="1" lang="en-US" altLang="ja-JP" sz="1400" dirty="0">
                          <a:latin typeface="富士ポップＰ" panose="040F0700000000000000" pitchFamily="50" charset="-128"/>
                          <a:ea typeface="富士ポップＰ" panose="040F0700000000000000" pitchFamily="50" charset="-128"/>
                        </a:rPr>
                        <a:t>1</a:t>
                      </a:r>
                    </a:p>
                    <a:p>
                      <a:pPr algn="ctr"/>
                      <a:r>
                        <a:rPr kumimoji="1" lang="ja-JP" altLang="en-US" sz="1400" dirty="0">
                          <a:latin typeface="富士ポップＰ" panose="040F0700000000000000" pitchFamily="50" charset="-128"/>
                          <a:ea typeface="富士ポップＰ" panose="040F0700000000000000" pitchFamily="50" charset="-128"/>
                        </a:rPr>
                        <a:t>非常勤　午前</a:t>
                      </a:r>
                      <a:r>
                        <a:rPr kumimoji="1" lang="en-US" altLang="ja-JP" sz="1400" dirty="0">
                          <a:latin typeface="富士ポップＰ" panose="040F0700000000000000" pitchFamily="50" charset="-128"/>
                          <a:ea typeface="富士ポップＰ" panose="040F0700000000000000" pitchFamily="50" charset="-128"/>
                        </a:rPr>
                        <a:t>2</a:t>
                      </a:r>
                      <a:r>
                        <a:rPr kumimoji="1" lang="ja-JP" altLang="en-US" sz="1400" dirty="0">
                          <a:latin typeface="富士ポップＰ" panose="040F0700000000000000" pitchFamily="50" charset="-128"/>
                          <a:ea typeface="富士ポップＰ" panose="040F0700000000000000" pitchFamily="50" charset="-128"/>
                        </a:rPr>
                        <a:t>　午後１</a:t>
                      </a:r>
                      <a:endParaRPr kumimoji="1" lang="en-US" altLang="ja-JP" sz="1400" dirty="0">
                        <a:latin typeface="富士ポップＰ" panose="040F0700000000000000" pitchFamily="50" charset="-128"/>
                        <a:ea typeface="富士ポップＰ" panose="040F0700000000000000" pitchFamily="50" charset="-128"/>
                      </a:endParaRPr>
                    </a:p>
                  </a:txBody>
                  <a:tcPr marL="68571" marR="68571" marT="32566" marB="32566"/>
                </a:tc>
                <a:extLst>
                  <a:ext uri="{0D108BD9-81ED-4DB2-BD59-A6C34878D82A}">
                    <a16:rowId xmlns:a16="http://schemas.microsoft.com/office/drawing/2014/main" val="10001"/>
                  </a:ext>
                </a:extLst>
              </a:tr>
              <a:tr h="506152">
                <a:tc>
                  <a:txBody>
                    <a:bodyPr/>
                    <a:lstStyle/>
                    <a:p>
                      <a:pPr algn="ctr"/>
                      <a:r>
                        <a:rPr kumimoji="1" lang="en-US" altLang="ja-JP" sz="1800" dirty="0">
                          <a:latin typeface="富士ポップＰ" panose="040F0700000000000000" pitchFamily="50" charset="-128"/>
                          <a:ea typeface="富士ポップＰ" panose="040F0700000000000000" pitchFamily="50" charset="-128"/>
                        </a:rPr>
                        <a:t>1</a:t>
                      </a:r>
                      <a:r>
                        <a:rPr kumimoji="1" lang="ja-JP" altLang="en-US" sz="1800" dirty="0">
                          <a:latin typeface="富士ポップＰ" panose="040F0700000000000000" pitchFamily="50" charset="-128"/>
                          <a:ea typeface="富士ポップＰ" panose="040F0700000000000000" pitchFamily="50" charset="-128"/>
                        </a:rPr>
                        <a:t>歳児</a:t>
                      </a:r>
                    </a:p>
                  </a:txBody>
                  <a:tcPr marL="68571" marR="68571" marT="32566" marB="32566"/>
                </a:tc>
                <a:tc>
                  <a:txBody>
                    <a:bodyPr/>
                    <a:lstStyle/>
                    <a:p>
                      <a:pPr algn="ctr"/>
                      <a:r>
                        <a:rPr kumimoji="1" lang="ja-JP" altLang="en-US" sz="1800" dirty="0">
                          <a:latin typeface="富士ポップＰ" panose="040F0700000000000000" pitchFamily="50" charset="-128"/>
                          <a:ea typeface="富士ポップＰ" panose="040F0700000000000000" pitchFamily="50" charset="-128"/>
                        </a:rPr>
                        <a:t>ちゅう</a:t>
                      </a:r>
                      <a:r>
                        <a:rPr kumimoji="1" lang="ja-JP" altLang="en-US" sz="1800" dirty="0" err="1">
                          <a:latin typeface="富士ポップＰ" panose="040F0700000000000000" pitchFamily="50" charset="-128"/>
                          <a:ea typeface="富士ポップＰ" panose="040F0700000000000000" pitchFamily="50" charset="-128"/>
                        </a:rPr>
                        <a:t>りっぷ</a:t>
                      </a:r>
                      <a:r>
                        <a:rPr kumimoji="1" lang="ja-JP" altLang="en-US" sz="1800" dirty="0">
                          <a:latin typeface="富士ポップＰ" panose="040F0700000000000000" pitchFamily="50" charset="-128"/>
                          <a:ea typeface="富士ポップＰ" panose="040F0700000000000000" pitchFamily="50" charset="-128"/>
                        </a:rPr>
                        <a:t>組</a:t>
                      </a:r>
                    </a:p>
                  </a:txBody>
                  <a:tcPr marL="68571" marR="68571" marT="32566" marB="32566"/>
                </a:tc>
                <a:tc>
                  <a:txBody>
                    <a:bodyPr/>
                    <a:lstStyle/>
                    <a:p>
                      <a:pPr algn="ctr"/>
                      <a:r>
                        <a:rPr kumimoji="1" lang="en-US" altLang="ja-JP" sz="1800" dirty="0">
                          <a:latin typeface="富士ポップＰ" panose="040F0700000000000000" pitchFamily="50" charset="-128"/>
                          <a:ea typeface="富士ポップＰ" panose="040F0700000000000000" pitchFamily="50" charset="-128"/>
                        </a:rPr>
                        <a:t>16</a:t>
                      </a:r>
                      <a:endParaRPr kumimoji="1" lang="ja-JP" altLang="en-US" sz="18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400" dirty="0">
                          <a:latin typeface="富士ポップＰ" panose="040F0700000000000000" pitchFamily="50" charset="-128"/>
                          <a:ea typeface="富士ポップＰ" panose="040F0700000000000000" pitchFamily="50" charset="-128"/>
                        </a:rPr>
                        <a:t>正規</a:t>
                      </a:r>
                      <a:r>
                        <a:rPr kumimoji="1" lang="en-US" altLang="ja-JP" sz="1400" dirty="0">
                          <a:latin typeface="富士ポップＰ" panose="040F0700000000000000" pitchFamily="50" charset="-128"/>
                          <a:ea typeface="富士ポップＰ" panose="040F0700000000000000" pitchFamily="50" charset="-128"/>
                        </a:rPr>
                        <a:t>2</a:t>
                      </a:r>
                      <a:r>
                        <a:rPr kumimoji="1" lang="ja-JP" altLang="en-US" sz="1400" dirty="0">
                          <a:latin typeface="富士ポップＰ" panose="040F0700000000000000" pitchFamily="50" charset="-128"/>
                          <a:ea typeface="富士ポップＰ" panose="040F0700000000000000" pitchFamily="50" charset="-128"/>
                        </a:rPr>
                        <a:t>　常勤</a:t>
                      </a:r>
                      <a:r>
                        <a:rPr kumimoji="1" lang="en-US" altLang="ja-JP" sz="1400" dirty="0">
                          <a:latin typeface="富士ポップＰ" panose="040F0700000000000000" pitchFamily="50" charset="-128"/>
                          <a:ea typeface="富士ポップＰ" panose="040F0700000000000000" pitchFamily="50" charset="-128"/>
                        </a:rPr>
                        <a:t>1</a:t>
                      </a:r>
                    </a:p>
                    <a:p>
                      <a:pPr algn="ctr"/>
                      <a:r>
                        <a:rPr kumimoji="1" lang="ja-JP" altLang="en-US" sz="1400" dirty="0">
                          <a:latin typeface="富士ポップＰ" panose="040F0700000000000000" pitchFamily="50" charset="-128"/>
                          <a:ea typeface="富士ポップＰ" panose="040F0700000000000000" pitchFamily="50" charset="-128"/>
                        </a:rPr>
                        <a:t>非常勤　午前</a:t>
                      </a:r>
                      <a:r>
                        <a:rPr kumimoji="1" lang="en-US" altLang="ja-JP" sz="1400" dirty="0">
                          <a:latin typeface="富士ポップＰ" panose="040F0700000000000000" pitchFamily="50" charset="-128"/>
                          <a:ea typeface="富士ポップＰ" panose="040F0700000000000000" pitchFamily="50" charset="-128"/>
                        </a:rPr>
                        <a:t>3</a:t>
                      </a:r>
                      <a:r>
                        <a:rPr kumimoji="1" lang="ja-JP" altLang="en-US" sz="1400" dirty="0">
                          <a:latin typeface="富士ポップＰ" panose="040F0700000000000000" pitchFamily="50" charset="-128"/>
                          <a:ea typeface="富士ポップＰ" panose="040F0700000000000000" pitchFamily="50" charset="-128"/>
                        </a:rPr>
                        <a:t>　午後</a:t>
                      </a:r>
                      <a:r>
                        <a:rPr kumimoji="1" lang="en-US" altLang="ja-JP" sz="1400" dirty="0">
                          <a:latin typeface="富士ポップＰ" panose="040F0700000000000000" pitchFamily="50" charset="-128"/>
                          <a:ea typeface="富士ポップＰ" panose="040F0700000000000000" pitchFamily="50" charset="-128"/>
                        </a:rPr>
                        <a:t>1</a:t>
                      </a:r>
                    </a:p>
                  </a:txBody>
                  <a:tcPr marL="68571" marR="68571" marT="32566" marB="32566"/>
                </a:tc>
                <a:extLst>
                  <a:ext uri="{0D108BD9-81ED-4DB2-BD59-A6C34878D82A}">
                    <a16:rowId xmlns:a16="http://schemas.microsoft.com/office/drawing/2014/main" val="10002"/>
                  </a:ext>
                </a:extLst>
              </a:tr>
              <a:tr h="506152">
                <a:tc>
                  <a:txBody>
                    <a:bodyPr/>
                    <a:lstStyle/>
                    <a:p>
                      <a:pPr algn="ctr"/>
                      <a:r>
                        <a:rPr kumimoji="1" lang="en-US" altLang="ja-JP" sz="1800" dirty="0">
                          <a:latin typeface="富士ポップＰ" panose="040F0700000000000000" pitchFamily="50" charset="-128"/>
                          <a:ea typeface="富士ポップＰ" panose="040F0700000000000000" pitchFamily="50" charset="-128"/>
                        </a:rPr>
                        <a:t>2</a:t>
                      </a:r>
                      <a:r>
                        <a:rPr kumimoji="1" lang="ja-JP" altLang="en-US" sz="1800" dirty="0">
                          <a:latin typeface="富士ポップＰ" panose="040F0700000000000000" pitchFamily="50" charset="-128"/>
                          <a:ea typeface="富士ポップＰ" panose="040F0700000000000000" pitchFamily="50" charset="-128"/>
                        </a:rPr>
                        <a:t>歳児</a:t>
                      </a:r>
                    </a:p>
                  </a:txBody>
                  <a:tcPr marL="68571" marR="68571" marT="32566" marB="32566"/>
                </a:tc>
                <a:tc>
                  <a:txBody>
                    <a:bodyPr/>
                    <a:lstStyle/>
                    <a:p>
                      <a:pPr algn="ctr"/>
                      <a:r>
                        <a:rPr kumimoji="1" lang="ja-JP" altLang="en-US" sz="1800" dirty="0">
                          <a:latin typeface="富士ポップＰ" panose="040F0700000000000000" pitchFamily="50" charset="-128"/>
                          <a:ea typeface="富士ポップＰ" panose="040F0700000000000000" pitchFamily="50" charset="-128"/>
                        </a:rPr>
                        <a:t>すみれ組</a:t>
                      </a:r>
                    </a:p>
                  </a:txBody>
                  <a:tcPr marL="68571" marR="68571" marT="32566" marB="32566"/>
                </a:tc>
                <a:tc>
                  <a:txBody>
                    <a:bodyPr/>
                    <a:lstStyle/>
                    <a:p>
                      <a:pPr algn="ctr"/>
                      <a:r>
                        <a:rPr kumimoji="1" lang="en-US" altLang="ja-JP" sz="1800" dirty="0">
                          <a:latin typeface="富士ポップＰ" panose="040F0700000000000000" pitchFamily="50" charset="-128"/>
                          <a:ea typeface="富士ポップＰ" panose="040F0700000000000000" pitchFamily="50" charset="-128"/>
                        </a:rPr>
                        <a:t>20</a:t>
                      </a:r>
                      <a:endParaRPr kumimoji="1" lang="ja-JP" altLang="en-US" sz="18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400" dirty="0">
                          <a:latin typeface="富士ポップＰ" panose="040F0700000000000000" pitchFamily="50" charset="-128"/>
                          <a:ea typeface="富士ポップＰ" panose="040F0700000000000000" pitchFamily="50" charset="-128"/>
                        </a:rPr>
                        <a:t>正規</a:t>
                      </a:r>
                      <a:r>
                        <a:rPr kumimoji="1" lang="en-US" altLang="ja-JP" sz="1400" dirty="0">
                          <a:latin typeface="富士ポップＰ" panose="040F0700000000000000" pitchFamily="50" charset="-128"/>
                          <a:ea typeface="富士ポップＰ" panose="040F0700000000000000" pitchFamily="50" charset="-128"/>
                        </a:rPr>
                        <a:t>3</a:t>
                      </a:r>
                    </a:p>
                    <a:p>
                      <a:pPr algn="ctr"/>
                      <a:r>
                        <a:rPr kumimoji="1" lang="ja-JP" altLang="en-US" sz="1400" dirty="0">
                          <a:latin typeface="富士ポップＰ" panose="040F0700000000000000" pitchFamily="50" charset="-128"/>
                          <a:ea typeface="富士ポップＰ" panose="040F0700000000000000" pitchFamily="50" charset="-128"/>
                        </a:rPr>
                        <a:t>非常勤　午前</a:t>
                      </a:r>
                      <a:r>
                        <a:rPr kumimoji="1" lang="en-US" altLang="ja-JP" sz="1400" dirty="0">
                          <a:latin typeface="富士ポップＰ" panose="040F0700000000000000" pitchFamily="50" charset="-128"/>
                          <a:ea typeface="富士ポップＰ" panose="040F0700000000000000" pitchFamily="50" charset="-128"/>
                        </a:rPr>
                        <a:t>2</a:t>
                      </a:r>
                      <a:r>
                        <a:rPr kumimoji="1" lang="ja-JP" altLang="en-US" sz="1400" dirty="0">
                          <a:latin typeface="富士ポップＰ" panose="040F0700000000000000" pitchFamily="50" charset="-128"/>
                          <a:ea typeface="富士ポップＰ" panose="040F0700000000000000" pitchFamily="50" charset="-128"/>
                        </a:rPr>
                        <a:t>　午後</a:t>
                      </a:r>
                      <a:r>
                        <a:rPr kumimoji="1" lang="en-US" altLang="ja-JP" sz="1400" dirty="0">
                          <a:latin typeface="富士ポップＰ" panose="040F0700000000000000" pitchFamily="50" charset="-128"/>
                          <a:ea typeface="富士ポップＰ" panose="040F0700000000000000" pitchFamily="50" charset="-128"/>
                        </a:rPr>
                        <a:t>1</a:t>
                      </a:r>
                    </a:p>
                  </a:txBody>
                  <a:tcPr marL="68571" marR="68571" marT="32566" marB="32566"/>
                </a:tc>
                <a:extLst>
                  <a:ext uri="{0D108BD9-81ED-4DB2-BD59-A6C34878D82A}">
                    <a16:rowId xmlns:a16="http://schemas.microsoft.com/office/drawing/2014/main" val="10003"/>
                  </a:ext>
                </a:extLst>
              </a:tr>
              <a:tr h="356357">
                <a:tc>
                  <a:txBody>
                    <a:bodyPr/>
                    <a:lstStyle/>
                    <a:p>
                      <a:pPr algn="ctr"/>
                      <a:r>
                        <a:rPr kumimoji="1" lang="en-US" altLang="ja-JP" sz="1800" dirty="0">
                          <a:latin typeface="富士ポップＰ" panose="040F0700000000000000" pitchFamily="50" charset="-128"/>
                          <a:ea typeface="富士ポップＰ" panose="040F0700000000000000" pitchFamily="50" charset="-128"/>
                        </a:rPr>
                        <a:t>3</a:t>
                      </a:r>
                      <a:r>
                        <a:rPr kumimoji="1" lang="ja-JP" altLang="en-US" sz="1800" dirty="0">
                          <a:latin typeface="富士ポップＰ" panose="040F0700000000000000" pitchFamily="50" charset="-128"/>
                          <a:ea typeface="富士ポップＰ" panose="040F0700000000000000" pitchFamily="50" charset="-128"/>
                        </a:rPr>
                        <a:t>歳児</a:t>
                      </a:r>
                    </a:p>
                  </a:txBody>
                  <a:tcPr marL="68571" marR="68571" marT="32566" marB="32566"/>
                </a:tc>
                <a:tc>
                  <a:txBody>
                    <a:bodyPr/>
                    <a:lstStyle/>
                    <a:p>
                      <a:pPr algn="ctr"/>
                      <a:r>
                        <a:rPr kumimoji="1" lang="ja-JP" altLang="en-US" sz="1800" dirty="0">
                          <a:latin typeface="富士ポップＰ" panose="040F0700000000000000" pitchFamily="50" charset="-128"/>
                          <a:ea typeface="富士ポップＰ" panose="040F0700000000000000" pitchFamily="50" charset="-128"/>
                        </a:rPr>
                        <a:t>たんぽぽ組</a:t>
                      </a:r>
                    </a:p>
                  </a:txBody>
                  <a:tcPr marL="68571" marR="68571" marT="32566" marB="32566"/>
                </a:tc>
                <a:tc>
                  <a:txBody>
                    <a:bodyPr/>
                    <a:lstStyle/>
                    <a:p>
                      <a:pPr algn="ctr"/>
                      <a:r>
                        <a:rPr kumimoji="1" lang="en-US" altLang="ja-JP" sz="1800" dirty="0">
                          <a:latin typeface="富士ポップＰ" panose="040F0700000000000000" pitchFamily="50" charset="-128"/>
                          <a:ea typeface="富士ポップＰ" panose="040F0700000000000000" pitchFamily="50" charset="-128"/>
                        </a:rPr>
                        <a:t>25</a:t>
                      </a:r>
                      <a:endParaRPr kumimoji="1" lang="ja-JP" altLang="en-US" sz="18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400" baseline="0" dirty="0">
                          <a:latin typeface="富士ポップＰ" panose="040F0700000000000000" pitchFamily="50" charset="-128"/>
                          <a:ea typeface="富士ポップＰ" panose="040F0700000000000000" pitchFamily="50" charset="-128"/>
                        </a:rPr>
                        <a:t>正規</a:t>
                      </a:r>
                      <a:r>
                        <a:rPr kumimoji="1" lang="en-US" altLang="ja-JP" sz="1400" baseline="0" dirty="0">
                          <a:latin typeface="富士ポップＰ" panose="040F0700000000000000" pitchFamily="50" charset="-128"/>
                          <a:ea typeface="富士ポップＰ" panose="040F0700000000000000" pitchFamily="50" charset="-128"/>
                        </a:rPr>
                        <a:t>2</a:t>
                      </a:r>
                      <a:r>
                        <a:rPr kumimoji="1" lang="ja-JP" altLang="en-US" sz="1400" baseline="0" dirty="0">
                          <a:latin typeface="富士ポップＰ" panose="040F0700000000000000" pitchFamily="50" charset="-128"/>
                          <a:ea typeface="富士ポップＰ" panose="040F0700000000000000" pitchFamily="50" charset="-128"/>
                        </a:rPr>
                        <a:t>　常勤　１</a:t>
                      </a:r>
                      <a:endParaRPr kumimoji="1" lang="en-US" altLang="ja-JP" sz="1400" baseline="0" dirty="0">
                        <a:latin typeface="富士ポップＰ" panose="040F0700000000000000" pitchFamily="50" charset="-128"/>
                        <a:ea typeface="富士ポップＰ" panose="040F0700000000000000" pitchFamily="50" charset="-128"/>
                      </a:endParaRPr>
                    </a:p>
                  </a:txBody>
                  <a:tcPr marL="68571" marR="68571" marT="32566" marB="32566"/>
                </a:tc>
                <a:extLst>
                  <a:ext uri="{0D108BD9-81ED-4DB2-BD59-A6C34878D82A}">
                    <a16:rowId xmlns:a16="http://schemas.microsoft.com/office/drawing/2014/main" val="10004"/>
                  </a:ext>
                </a:extLst>
              </a:tr>
              <a:tr h="356357">
                <a:tc>
                  <a:txBody>
                    <a:bodyPr/>
                    <a:lstStyle/>
                    <a:p>
                      <a:pPr algn="ctr"/>
                      <a:r>
                        <a:rPr kumimoji="1" lang="en-US" altLang="ja-JP" sz="1800" dirty="0">
                          <a:latin typeface="富士ポップＰ" panose="040F0700000000000000" pitchFamily="50" charset="-128"/>
                          <a:ea typeface="富士ポップＰ" panose="040F0700000000000000" pitchFamily="50" charset="-128"/>
                        </a:rPr>
                        <a:t>4</a:t>
                      </a:r>
                      <a:r>
                        <a:rPr kumimoji="1" lang="ja-JP" altLang="en-US" sz="1800" dirty="0">
                          <a:latin typeface="富士ポップＰ" panose="040F0700000000000000" pitchFamily="50" charset="-128"/>
                          <a:ea typeface="富士ポップＰ" panose="040F0700000000000000" pitchFamily="50" charset="-128"/>
                        </a:rPr>
                        <a:t>歳児</a:t>
                      </a:r>
                    </a:p>
                  </a:txBody>
                  <a:tcPr marL="68571" marR="68571" marT="32566" marB="32566"/>
                </a:tc>
                <a:tc>
                  <a:txBody>
                    <a:bodyPr/>
                    <a:lstStyle/>
                    <a:p>
                      <a:pPr algn="ctr"/>
                      <a:r>
                        <a:rPr kumimoji="1" lang="ja-JP" altLang="en-US" sz="1800" dirty="0">
                          <a:latin typeface="富士ポップＰ" panose="040F0700000000000000" pitchFamily="50" charset="-128"/>
                          <a:ea typeface="富士ポップＰ" panose="040F0700000000000000" pitchFamily="50" charset="-128"/>
                        </a:rPr>
                        <a:t>ばら組</a:t>
                      </a:r>
                    </a:p>
                  </a:txBody>
                  <a:tcPr marL="68571" marR="68571" marT="32566" marB="32566"/>
                </a:tc>
                <a:tc>
                  <a:txBody>
                    <a:bodyPr/>
                    <a:lstStyle/>
                    <a:p>
                      <a:pPr algn="ctr"/>
                      <a:r>
                        <a:rPr kumimoji="1" lang="en-US" altLang="ja-JP" sz="1800" dirty="0">
                          <a:latin typeface="富士ポップＰ" panose="040F0700000000000000" pitchFamily="50" charset="-128"/>
                          <a:ea typeface="富士ポップＰ" panose="040F0700000000000000" pitchFamily="50" charset="-128"/>
                        </a:rPr>
                        <a:t>25</a:t>
                      </a:r>
                      <a:endParaRPr kumimoji="1" lang="ja-JP" altLang="en-US" sz="18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400" dirty="0">
                          <a:latin typeface="富士ポップＰ" panose="040F0700000000000000" pitchFamily="50" charset="-128"/>
                          <a:ea typeface="富士ポップＰ" panose="040F0700000000000000" pitchFamily="50" charset="-128"/>
                        </a:rPr>
                        <a:t>正規</a:t>
                      </a:r>
                      <a:r>
                        <a:rPr kumimoji="1" lang="en-US" altLang="ja-JP" sz="1400" dirty="0">
                          <a:latin typeface="富士ポップＰ" panose="040F0700000000000000" pitchFamily="50" charset="-128"/>
                          <a:ea typeface="富士ポップＰ" panose="040F0700000000000000" pitchFamily="50" charset="-128"/>
                        </a:rPr>
                        <a:t>2</a:t>
                      </a:r>
                    </a:p>
                  </a:txBody>
                  <a:tcPr marL="68571" marR="68571" marT="32566" marB="32566"/>
                </a:tc>
                <a:extLst>
                  <a:ext uri="{0D108BD9-81ED-4DB2-BD59-A6C34878D82A}">
                    <a16:rowId xmlns:a16="http://schemas.microsoft.com/office/drawing/2014/main" val="10005"/>
                  </a:ext>
                </a:extLst>
              </a:tr>
              <a:tr h="356357">
                <a:tc>
                  <a:txBody>
                    <a:bodyPr/>
                    <a:lstStyle/>
                    <a:p>
                      <a:pPr algn="ctr"/>
                      <a:r>
                        <a:rPr kumimoji="1" lang="en-US" altLang="ja-JP" sz="1800" dirty="0">
                          <a:latin typeface="富士ポップＰ" panose="040F0700000000000000" pitchFamily="50" charset="-128"/>
                          <a:ea typeface="富士ポップＰ" panose="040F0700000000000000" pitchFamily="50" charset="-128"/>
                        </a:rPr>
                        <a:t>5</a:t>
                      </a:r>
                      <a:r>
                        <a:rPr kumimoji="1" lang="ja-JP" altLang="en-US" sz="1800" dirty="0">
                          <a:latin typeface="富士ポップＰ" panose="040F0700000000000000" pitchFamily="50" charset="-128"/>
                          <a:ea typeface="富士ポップＰ" panose="040F0700000000000000" pitchFamily="50" charset="-128"/>
                        </a:rPr>
                        <a:t>歳児</a:t>
                      </a:r>
                    </a:p>
                  </a:txBody>
                  <a:tcPr marL="68571" marR="68571" marT="32566" marB="32566"/>
                </a:tc>
                <a:tc>
                  <a:txBody>
                    <a:bodyPr/>
                    <a:lstStyle/>
                    <a:p>
                      <a:pPr algn="ctr"/>
                      <a:r>
                        <a:rPr kumimoji="1" lang="ja-JP" altLang="en-US" sz="1800" dirty="0">
                          <a:latin typeface="富士ポップＰ" panose="040F0700000000000000" pitchFamily="50" charset="-128"/>
                          <a:ea typeface="富士ポップＰ" panose="040F0700000000000000" pitchFamily="50" charset="-128"/>
                        </a:rPr>
                        <a:t>ひまわり組</a:t>
                      </a:r>
                    </a:p>
                  </a:txBody>
                  <a:tcPr marL="68571" marR="68571" marT="32566" marB="32566"/>
                </a:tc>
                <a:tc>
                  <a:txBody>
                    <a:bodyPr/>
                    <a:lstStyle/>
                    <a:p>
                      <a:pPr algn="ctr"/>
                      <a:r>
                        <a:rPr kumimoji="1" lang="en-US" altLang="ja-JP" sz="1800" dirty="0">
                          <a:latin typeface="富士ポップＰ" panose="040F0700000000000000" pitchFamily="50" charset="-128"/>
                          <a:ea typeface="富士ポップＰ" panose="040F0700000000000000" pitchFamily="50" charset="-128"/>
                        </a:rPr>
                        <a:t>25</a:t>
                      </a:r>
                      <a:endParaRPr kumimoji="1" lang="ja-JP" altLang="en-US" sz="18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400" dirty="0">
                          <a:latin typeface="富士ポップＰ" panose="040F0700000000000000" pitchFamily="50" charset="-128"/>
                          <a:ea typeface="富士ポップＰ" panose="040F0700000000000000" pitchFamily="50" charset="-128"/>
                        </a:rPr>
                        <a:t>正規</a:t>
                      </a:r>
                      <a:r>
                        <a:rPr kumimoji="1" lang="en-US" altLang="ja-JP" sz="1400" dirty="0">
                          <a:latin typeface="富士ポップＰ" panose="040F0700000000000000" pitchFamily="50" charset="-128"/>
                          <a:ea typeface="富士ポップＰ" panose="040F0700000000000000" pitchFamily="50" charset="-128"/>
                        </a:rPr>
                        <a:t>2</a:t>
                      </a:r>
                    </a:p>
                  </a:txBody>
                  <a:tcPr marL="68571" marR="68571" marT="32566" marB="32566"/>
                </a:tc>
                <a:extLst>
                  <a:ext uri="{0D108BD9-81ED-4DB2-BD59-A6C34878D82A}">
                    <a16:rowId xmlns:a16="http://schemas.microsoft.com/office/drawing/2014/main" val="10006"/>
                  </a:ext>
                </a:extLst>
              </a:tr>
              <a:tr h="356357">
                <a:tc>
                  <a:txBody>
                    <a:bodyPr/>
                    <a:lstStyle/>
                    <a:p>
                      <a:pPr algn="ctr"/>
                      <a:r>
                        <a:rPr kumimoji="1" lang="ja-JP" altLang="en-US" sz="1800" dirty="0">
                          <a:latin typeface="富士ポップＰ" panose="040F0700000000000000" pitchFamily="50" charset="-128"/>
                          <a:ea typeface="富士ポップＰ" panose="040F0700000000000000" pitchFamily="50" charset="-128"/>
                        </a:rPr>
                        <a:t>病児保育</a:t>
                      </a:r>
                    </a:p>
                  </a:txBody>
                  <a:tcPr marL="68571" marR="68571" marT="32566" marB="32566"/>
                </a:tc>
                <a:tc>
                  <a:txBody>
                    <a:bodyPr/>
                    <a:lstStyle/>
                    <a:p>
                      <a:pPr algn="ctr"/>
                      <a:r>
                        <a:rPr kumimoji="1" lang="ja-JP" altLang="en-US" sz="1800" dirty="0">
                          <a:latin typeface="富士ポップＰ" panose="040F0700000000000000" pitchFamily="50" charset="-128"/>
                          <a:ea typeface="富士ポップＰ" panose="040F0700000000000000" pitchFamily="50" charset="-128"/>
                        </a:rPr>
                        <a:t>つくしルーム</a:t>
                      </a:r>
                    </a:p>
                  </a:txBody>
                  <a:tcPr marL="68571" marR="68571" marT="32566" marB="32566"/>
                </a:tc>
                <a:tc>
                  <a:txBody>
                    <a:bodyPr/>
                    <a:lstStyle/>
                    <a:p>
                      <a:pPr algn="ctr"/>
                      <a:r>
                        <a:rPr kumimoji="1" lang="en-US" altLang="ja-JP" sz="1800" dirty="0">
                          <a:latin typeface="富士ポップＰ" panose="040F0700000000000000" pitchFamily="50" charset="-128"/>
                          <a:ea typeface="富士ポップＰ" panose="040F0700000000000000" pitchFamily="50" charset="-128"/>
                        </a:rPr>
                        <a:t>4</a:t>
                      </a:r>
                      <a:endParaRPr kumimoji="1" lang="ja-JP" altLang="en-US" sz="18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400" baseline="0" dirty="0">
                          <a:latin typeface="富士ポップＰ" panose="040F0700000000000000" pitchFamily="50" charset="-128"/>
                          <a:ea typeface="富士ポップＰ" panose="040F0700000000000000" pitchFamily="50" charset="-128"/>
                        </a:rPr>
                        <a:t>正規</a:t>
                      </a:r>
                      <a:r>
                        <a:rPr kumimoji="1" lang="en-US" altLang="ja-JP" sz="1400" baseline="0" dirty="0">
                          <a:latin typeface="富士ポップＰ" panose="040F0700000000000000" pitchFamily="50" charset="-128"/>
                          <a:ea typeface="富士ポップＰ" panose="040F0700000000000000" pitchFamily="50" charset="-128"/>
                        </a:rPr>
                        <a:t>1</a:t>
                      </a:r>
                      <a:r>
                        <a:rPr kumimoji="1" lang="ja-JP" altLang="en-US" sz="1400" baseline="0" dirty="0">
                          <a:latin typeface="富士ポップＰ" panose="040F0700000000000000" pitchFamily="50" charset="-128"/>
                          <a:ea typeface="富士ポップＰ" panose="040F0700000000000000" pitchFamily="50" charset="-128"/>
                        </a:rPr>
                        <a:t>　</a:t>
                      </a:r>
                      <a:endParaRPr kumimoji="1" lang="en-US" altLang="ja-JP" sz="1400" baseline="0" dirty="0">
                        <a:latin typeface="富士ポップＰ" panose="040F0700000000000000" pitchFamily="50" charset="-128"/>
                        <a:ea typeface="富士ポップＰ" panose="040F0700000000000000" pitchFamily="50" charset="-128"/>
                      </a:endParaRPr>
                    </a:p>
                  </a:txBody>
                  <a:tcPr marL="68571" marR="68571" marT="32566" marB="32566"/>
                </a:tc>
                <a:extLst>
                  <a:ext uri="{0D108BD9-81ED-4DB2-BD59-A6C34878D82A}">
                    <a16:rowId xmlns:a16="http://schemas.microsoft.com/office/drawing/2014/main" val="10009"/>
                  </a:ext>
                </a:extLst>
              </a:tr>
              <a:tr h="396622">
                <a:tc>
                  <a:txBody>
                    <a:bodyPr/>
                    <a:lstStyle/>
                    <a:p>
                      <a:pPr algn="ctr"/>
                      <a:r>
                        <a:rPr kumimoji="1" lang="ja-JP" altLang="en-US" sz="1800" dirty="0">
                          <a:latin typeface="富士ポップＰ" panose="040F0700000000000000" pitchFamily="50" charset="-128"/>
                          <a:ea typeface="富士ポップＰ" panose="040F0700000000000000" pitchFamily="50" charset="-128"/>
                        </a:rPr>
                        <a:t>その他</a:t>
                      </a:r>
                    </a:p>
                  </a:txBody>
                  <a:tcPr marL="68571" marR="68571" marT="32566" marB="32566"/>
                </a:tc>
                <a:tc>
                  <a:txBody>
                    <a:bodyPr/>
                    <a:lstStyle/>
                    <a:p>
                      <a:pPr algn="ctr"/>
                      <a:r>
                        <a:rPr kumimoji="1" lang="ja-JP" altLang="en-US" sz="1800" dirty="0">
                          <a:latin typeface="富士ポップＰ" panose="040F0700000000000000" pitchFamily="50" charset="-128"/>
                          <a:ea typeface="富士ポップＰ" panose="040F0700000000000000" pitchFamily="50" charset="-128"/>
                        </a:rPr>
                        <a:t>フリー保育士</a:t>
                      </a:r>
                    </a:p>
                  </a:txBody>
                  <a:tcPr marL="68571" marR="68571" marT="32566" marB="32566"/>
                </a:tc>
                <a:tc>
                  <a:txBody>
                    <a:bodyPr/>
                    <a:lstStyle/>
                    <a:p>
                      <a:pPr algn="ctr"/>
                      <a:endParaRPr kumimoji="1" lang="ja-JP" altLang="en-US" sz="1800" dirty="0">
                        <a:latin typeface="富士ポップＰ" panose="040F0700000000000000" pitchFamily="50" charset="-128"/>
                        <a:ea typeface="富士ポップＰ" panose="040F0700000000000000" pitchFamily="50" charset="-128"/>
                      </a:endParaRPr>
                    </a:p>
                  </a:txBody>
                  <a:tcPr marL="68571" marR="68571" marT="32566" marB="32566"/>
                </a:tc>
                <a:tc>
                  <a:txBody>
                    <a:bodyPr/>
                    <a:lstStyle/>
                    <a:p>
                      <a:pPr algn="ctr"/>
                      <a:r>
                        <a:rPr kumimoji="1" lang="ja-JP" altLang="en-US" sz="1400" baseline="0" dirty="0">
                          <a:latin typeface="富士ポップＰ" panose="040F0700000000000000" pitchFamily="50" charset="-128"/>
                          <a:ea typeface="富士ポップＰ" panose="040F0700000000000000" pitchFamily="50" charset="-128"/>
                        </a:rPr>
                        <a:t>常勤　</a:t>
                      </a:r>
                      <a:r>
                        <a:rPr kumimoji="1" lang="en-US" altLang="ja-JP" sz="1400" baseline="0" dirty="0">
                          <a:latin typeface="富士ポップＰ" panose="040F0700000000000000" pitchFamily="50" charset="-128"/>
                          <a:ea typeface="富士ポップＰ" panose="040F0700000000000000" pitchFamily="50" charset="-128"/>
                        </a:rPr>
                        <a:t>2 </a:t>
                      </a:r>
                      <a:r>
                        <a:rPr kumimoji="1" lang="ja-JP" altLang="en-US" sz="1400" baseline="0" dirty="0">
                          <a:latin typeface="富士ポップＰ" panose="040F0700000000000000" pitchFamily="50" charset="-128"/>
                          <a:ea typeface="富士ポップＰ" panose="040F0700000000000000" pitchFamily="50" charset="-128"/>
                        </a:rPr>
                        <a:t>非常勤</a:t>
                      </a:r>
                      <a:r>
                        <a:rPr kumimoji="1" lang="en-US" altLang="ja-JP" sz="1400" baseline="0" dirty="0">
                          <a:latin typeface="富士ポップＰ" panose="040F0700000000000000" pitchFamily="50" charset="-128"/>
                          <a:ea typeface="富士ポップＰ" panose="040F0700000000000000" pitchFamily="50" charset="-128"/>
                        </a:rPr>
                        <a:t>1</a:t>
                      </a:r>
                      <a:r>
                        <a:rPr kumimoji="1" lang="ja-JP" altLang="en-US" sz="1400" baseline="0" dirty="0">
                          <a:latin typeface="富士ポップＰ" panose="040F0700000000000000" pitchFamily="50" charset="-128"/>
                          <a:ea typeface="富士ポップＰ" panose="040F0700000000000000" pitchFamily="50" charset="-128"/>
                        </a:rPr>
                        <a:t>　</a:t>
                      </a:r>
                      <a:endParaRPr kumimoji="1" lang="en-US" altLang="ja-JP" sz="1400" baseline="0" dirty="0">
                        <a:latin typeface="富士ポップＰ" panose="040F0700000000000000" pitchFamily="50" charset="-128"/>
                        <a:ea typeface="富士ポップＰ" panose="040F0700000000000000" pitchFamily="50" charset="-128"/>
                      </a:endParaRPr>
                    </a:p>
                  </a:txBody>
                  <a:tcPr marL="68571" marR="68571" marT="32566" marB="32566"/>
                </a:tc>
                <a:extLst>
                  <a:ext uri="{0D108BD9-81ED-4DB2-BD59-A6C34878D82A}">
                    <a16:rowId xmlns:a16="http://schemas.microsoft.com/office/drawing/2014/main" val="10007"/>
                  </a:ext>
                </a:extLst>
              </a:tr>
              <a:tr h="564832">
                <a:tc gridSpan="2">
                  <a:txBody>
                    <a:bodyPr/>
                    <a:lstStyle/>
                    <a:p>
                      <a:pPr algn="ctr"/>
                      <a:r>
                        <a:rPr kumimoji="1" lang="ja-JP" altLang="en-US" sz="1800" dirty="0">
                          <a:latin typeface="富士ポップＰ" panose="040F0700000000000000" pitchFamily="50" charset="-128"/>
                          <a:ea typeface="富士ポップＰ" panose="040F0700000000000000" pitchFamily="50" charset="-128"/>
                        </a:rPr>
                        <a:t>定　員</a:t>
                      </a:r>
                    </a:p>
                  </a:txBody>
                  <a:tcPr marL="68571" marR="68571" marT="32566" marB="32566"/>
                </a:tc>
                <a:tc hMerge="1">
                  <a:txBody>
                    <a:bodyPr/>
                    <a:lstStyle/>
                    <a:p>
                      <a:endParaRPr kumimoji="1" lang="ja-JP" altLang="en-US" dirty="0">
                        <a:latin typeface="富士ポップＰ" panose="040F0700000000000000" pitchFamily="50" charset="-128"/>
                        <a:ea typeface="富士ポップＰ" panose="040F0700000000000000" pitchFamily="50" charset="-128"/>
                      </a:endParaRPr>
                    </a:p>
                  </a:txBody>
                  <a:tcPr/>
                </a:tc>
                <a:tc>
                  <a:txBody>
                    <a:bodyPr/>
                    <a:lstStyle/>
                    <a:p>
                      <a:pPr algn="ctr"/>
                      <a:r>
                        <a:rPr kumimoji="1" lang="en-US" altLang="ja-JP" sz="1800" dirty="0">
                          <a:latin typeface="富士ポップＰ" panose="040F0700000000000000" pitchFamily="50" charset="-128"/>
                          <a:ea typeface="富士ポップＰ" panose="040F0700000000000000" pitchFamily="50" charset="-128"/>
                        </a:rPr>
                        <a:t>120</a:t>
                      </a:r>
                    </a:p>
                    <a:p>
                      <a:pPr algn="ctr"/>
                      <a:r>
                        <a:rPr kumimoji="1" lang="ja-JP" altLang="en-US" sz="1400" dirty="0">
                          <a:latin typeface="富士ポップＰ" panose="040F0700000000000000" pitchFamily="50" charset="-128"/>
                          <a:ea typeface="富士ポップＰ" panose="040F0700000000000000" pitchFamily="50" charset="-128"/>
                        </a:rPr>
                        <a:t>　</a:t>
                      </a:r>
                      <a:r>
                        <a:rPr kumimoji="1" lang="en-US" altLang="ja-JP" sz="1400" dirty="0">
                          <a:latin typeface="富士ポップＰ" panose="040F0700000000000000" pitchFamily="50" charset="-128"/>
                          <a:ea typeface="富士ポップＰ" panose="040F0700000000000000" pitchFamily="50" charset="-128"/>
                        </a:rPr>
                        <a:t>(</a:t>
                      </a:r>
                      <a:r>
                        <a:rPr kumimoji="1" lang="ja-JP" altLang="en-US" sz="1400" dirty="0">
                          <a:latin typeface="富士ポップＰ" panose="040F0700000000000000" pitchFamily="50" charset="-128"/>
                          <a:ea typeface="富士ポップＰ" panose="040F0700000000000000" pitchFamily="50" charset="-128"/>
                        </a:rPr>
                        <a:t>病児保育除く）</a:t>
                      </a:r>
                    </a:p>
                  </a:txBody>
                  <a:tcPr marL="68571" marR="68571" marT="32566" marB="32566"/>
                </a:tc>
                <a:tc>
                  <a:txBody>
                    <a:bodyPr/>
                    <a:lstStyle/>
                    <a:p>
                      <a:pPr algn="ctr"/>
                      <a:r>
                        <a:rPr kumimoji="1" lang="en-US" altLang="ja-JP" sz="1800" dirty="0">
                          <a:latin typeface="富士ポップＰ" panose="040F0700000000000000" pitchFamily="50" charset="-128"/>
                          <a:ea typeface="富士ポップＰ" panose="040F0700000000000000" pitchFamily="50" charset="-128"/>
                        </a:rPr>
                        <a:t>30</a:t>
                      </a:r>
                    </a:p>
                  </a:txBody>
                  <a:tcPr marL="68571" marR="68571" marT="32566" marB="32566"/>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45176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667001" y="1499199"/>
            <a:ext cx="6858000" cy="1990289"/>
          </a:xfrm>
        </p:spPr>
        <p:txBody>
          <a:bodyPr rtlCol="0">
            <a:normAutofit/>
          </a:bodyPr>
          <a:lstStyle/>
          <a:p>
            <a:pPr defTabSz="914406">
              <a:defRPr/>
            </a:pPr>
            <a:endParaRPr lang="ja-JP" altLang="en-US" dirty="0"/>
          </a:p>
        </p:txBody>
      </p:sp>
      <p:sp>
        <p:nvSpPr>
          <p:cNvPr id="3" name="サブタイトル 2"/>
          <p:cNvSpPr>
            <a:spLocks noGrp="1"/>
          </p:cNvSpPr>
          <p:nvPr>
            <p:ph type="subTitle" idx="1"/>
          </p:nvPr>
        </p:nvSpPr>
        <p:spPr>
          <a:xfrm>
            <a:off x="2299762" y="3601819"/>
            <a:ext cx="7592477" cy="1656174"/>
          </a:xfrm>
        </p:spPr>
        <p:txBody>
          <a:bodyPr rtlCol="0">
            <a:normAutofit/>
          </a:bodyPr>
          <a:lstStyle/>
          <a:p>
            <a:pPr defTabSz="914406">
              <a:spcBef>
                <a:spcPts val="1000"/>
              </a:spcBef>
              <a:defRPr/>
            </a:pPr>
            <a:endParaRPr lang="ja-JP" altLang="en-US"/>
          </a:p>
        </p:txBody>
      </p:sp>
      <p:sp>
        <p:nvSpPr>
          <p:cNvPr id="4" name="角丸四角形 3"/>
          <p:cNvSpPr/>
          <p:nvPr/>
        </p:nvSpPr>
        <p:spPr>
          <a:xfrm>
            <a:off x="1205248" y="138255"/>
            <a:ext cx="9746943" cy="6532526"/>
          </a:xfrm>
          <a:prstGeom prst="round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lIns="68578" tIns="34290" rIns="68578" bIns="34290" anchor="ctr"/>
          <a:lstStyle/>
          <a:p>
            <a:pPr algn="ctr" defTabSz="858704">
              <a:defRPr/>
            </a:pPr>
            <a:endParaRPr lang="ja-JP" altLang="en-US" sz="1350" dirty="0"/>
          </a:p>
        </p:txBody>
      </p:sp>
      <p:sp>
        <p:nvSpPr>
          <p:cNvPr id="5" name="雲 4"/>
          <p:cNvSpPr/>
          <p:nvPr/>
        </p:nvSpPr>
        <p:spPr>
          <a:xfrm>
            <a:off x="1249892" y="789204"/>
            <a:ext cx="1828992" cy="620706"/>
          </a:xfrm>
          <a:prstGeom prst="cloud">
            <a:avLst/>
          </a:prstGeom>
        </p:spPr>
        <p:style>
          <a:lnRef idx="2">
            <a:schemeClr val="accent5"/>
          </a:lnRef>
          <a:fillRef idx="1">
            <a:schemeClr val="lt1"/>
          </a:fillRef>
          <a:effectRef idx="0">
            <a:schemeClr val="accent5"/>
          </a:effectRef>
          <a:fontRef idx="minor">
            <a:schemeClr val="dk1"/>
          </a:fontRef>
        </p:style>
        <p:txBody>
          <a:bodyPr lIns="68578" tIns="34290" rIns="68578" bIns="34290" anchor="ctr"/>
          <a:lstStyle/>
          <a:p>
            <a:pPr algn="ctr" defTabSz="858704">
              <a:defRPr/>
            </a:pPr>
            <a:endParaRPr lang="ja-JP" altLang="en-US" sz="1633" dirty="0">
              <a:latin typeface="富士ポップＰ" panose="040F0700000000000000" pitchFamily="50" charset="-128"/>
              <a:ea typeface="富士ポップＰ" panose="040F0700000000000000" pitchFamily="50" charset="-128"/>
            </a:endParaRPr>
          </a:p>
        </p:txBody>
      </p:sp>
      <p:pic>
        <p:nvPicPr>
          <p:cNvPr id="5126" name="図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881" y="5010287"/>
            <a:ext cx="1937003" cy="157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図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199" y="-282270"/>
            <a:ext cx="12395200" cy="73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円/楕円 12"/>
          <p:cNvSpPr/>
          <p:nvPr/>
        </p:nvSpPr>
        <p:spPr>
          <a:xfrm>
            <a:off x="362309" y="1246349"/>
            <a:ext cx="3979551" cy="3633131"/>
          </a:xfrm>
          <a:prstGeom prst="ellipse">
            <a:avLst/>
          </a:prstGeom>
          <a:solidFill>
            <a:schemeClr val="accent1">
              <a:lumMod val="20000"/>
              <a:lumOff val="80000"/>
            </a:schemeClr>
          </a:solidFill>
          <a:ln>
            <a:solidFill>
              <a:srgbClr val="0202DC"/>
            </a:solidFill>
          </a:ln>
          <a:effectLst>
            <a:glow rad="228600">
              <a:schemeClr val="accent5">
                <a:satMod val="175000"/>
                <a:alpha val="40000"/>
              </a:schemeClr>
            </a:glow>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8704">
              <a:defRPr/>
            </a:pPr>
            <a:r>
              <a:rPr lang="ja-JP" altLang="en-US" sz="1452" b="1" dirty="0">
                <a:ln>
                  <a:solidFill>
                    <a:srgbClr val="1DE3DE"/>
                  </a:solidFill>
                </a:ln>
                <a:solidFill>
                  <a:srgbClr val="0070C0"/>
                </a:solidFill>
                <a:latin typeface="富士ポップＰ" panose="040F0700000000000000" pitchFamily="50" charset="-128"/>
                <a:ea typeface="富士ポップＰ" panose="040F0700000000000000" pitchFamily="50" charset="-128"/>
              </a:rPr>
              <a:t>子ども一人ひとりを</a:t>
            </a:r>
            <a:endParaRPr lang="en-US" altLang="ja-JP" sz="1452" b="1" dirty="0">
              <a:ln>
                <a:solidFill>
                  <a:srgbClr val="1DE3DE"/>
                </a:solidFill>
              </a:ln>
              <a:solidFill>
                <a:srgbClr val="0070C0"/>
              </a:solidFill>
              <a:latin typeface="富士ポップＰ" panose="040F0700000000000000" pitchFamily="50" charset="-128"/>
              <a:ea typeface="富士ポップＰ" panose="040F0700000000000000" pitchFamily="50" charset="-128"/>
            </a:endParaRPr>
          </a:p>
          <a:p>
            <a:pPr algn="ctr" defTabSz="858704">
              <a:defRPr/>
            </a:pPr>
            <a:r>
              <a:rPr lang="ja-JP" altLang="en-US" sz="1452" b="1" dirty="0">
                <a:ln>
                  <a:solidFill>
                    <a:srgbClr val="1DE3DE"/>
                  </a:solidFill>
                </a:ln>
                <a:solidFill>
                  <a:srgbClr val="0070C0"/>
                </a:solidFill>
                <a:latin typeface="富士ポップＰ" panose="040F0700000000000000" pitchFamily="50" charset="-128"/>
                <a:ea typeface="富士ポップＰ" panose="040F0700000000000000" pitchFamily="50" charset="-128"/>
              </a:rPr>
              <a:t>大切にした保育</a:t>
            </a:r>
            <a:endParaRPr lang="en-US" altLang="ja-JP" sz="1452" b="1" dirty="0">
              <a:ln>
                <a:solidFill>
                  <a:srgbClr val="1DE3DE"/>
                </a:solidFill>
              </a:ln>
              <a:solidFill>
                <a:srgbClr val="0070C0"/>
              </a:solidFill>
              <a:latin typeface="富士ポップＰ" panose="040F0700000000000000" pitchFamily="50" charset="-128"/>
              <a:ea typeface="富士ポップＰ" panose="040F0700000000000000" pitchFamily="50" charset="-128"/>
            </a:endParaRPr>
          </a:p>
          <a:p>
            <a:pPr algn="ctr" defTabSz="858704">
              <a:defRPr/>
            </a:pPr>
            <a:endParaRPr lang="en-US" altLang="ja-JP" sz="1452"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0</a:t>
            </a:r>
            <a:r>
              <a:rPr lang="ja-JP" altLang="en-US" sz="998" b="1" dirty="0">
                <a:solidFill>
                  <a:schemeClr val="tx1"/>
                </a:solidFill>
                <a:latin typeface="富士ポップＰ" panose="040F0700000000000000" pitchFamily="50" charset="-128"/>
                <a:ea typeface="富士ポップＰ" panose="040F0700000000000000" pitchFamily="50" charset="-128"/>
              </a:rPr>
              <a:t>歳　一対一を基本にお子さんの状　　　　　　　　</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　　況に合わせた保育をしていきます</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1</a:t>
            </a:r>
            <a:r>
              <a:rPr lang="ja-JP" altLang="en-US" sz="998" b="1" dirty="0">
                <a:solidFill>
                  <a:schemeClr val="tx1"/>
                </a:solidFill>
                <a:latin typeface="富士ポップＰ" panose="040F0700000000000000" pitchFamily="50" charset="-128"/>
                <a:ea typeface="富士ポップＰ" panose="040F0700000000000000" pitchFamily="50" charset="-128"/>
              </a:rPr>
              <a:t>歳　</a:t>
            </a:r>
            <a:r>
              <a:rPr lang="en-US" altLang="ja-JP" sz="998" b="1" dirty="0">
                <a:solidFill>
                  <a:schemeClr val="tx1"/>
                </a:solidFill>
                <a:latin typeface="富士ポップＰ" panose="040F0700000000000000" pitchFamily="50" charset="-128"/>
                <a:ea typeface="富士ポップＰ" panose="040F0700000000000000" pitchFamily="50" charset="-128"/>
              </a:rPr>
              <a:t>2</a:t>
            </a:r>
            <a:r>
              <a:rPr lang="ja-JP" altLang="en-US" sz="998" b="1" dirty="0" err="1">
                <a:solidFill>
                  <a:schemeClr val="tx1"/>
                </a:solidFill>
                <a:latin typeface="富士ポップＰ" panose="040F0700000000000000" pitchFamily="50" charset="-128"/>
                <a:ea typeface="富士ポップＰ" panose="040F0700000000000000" pitchFamily="50" charset="-128"/>
              </a:rPr>
              <a:t>つの</a:t>
            </a:r>
            <a:r>
              <a:rPr lang="ja-JP" altLang="en-US" sz="998" b="1" dirty="0">
                <a:solidFill>
                  <a:schemeClr val="tx1"/>
                </a:solidFill>
                <a:latin typeface="富士ポップＰ" panose="040F0700000000000000" pitchFamily="50" charset="-128"/>
                <a:ea typeface="富士ポップＰ" panose="040F0700000000000000" pitchFamily="50" charset="-128"/>
              </a:rPr>
              <a:t>クラスに分け、小さな声や</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要求を聞きのがさず探求心を大　　　　</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　　 切にします。</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2</a:t>
            </a:r>
            <a:r>
              <a:rPr lang="ja-JP" altLang="en-US" sz="998" b="1" dirty="0">
                <a:solidFill>
                  <a:schemeClr val="tx1"/>
                </a:solidFill>
                <a:latin typeface="富士ポップＰ" panose="040F0700000000000000" pitchFamily="50" charset="-128"/>
                <a:ea typeface="富士ポップＰ" panose="040F0700000000000000" pitchFamily="50" charset="-128"/>
              </a:rPr>
              <a:t>歳   小グループに分け、ゆったりと</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          した保育をしていきます</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幼児　「知りたい」「なぜ？」「</a:t>
            </a:r>
            <a:r>
              <a:rPr lang="ja-JP" altLang="en-US" sz="998" b="1" dirty="0" err="1">
                <a:solidFill>
                  <a:schemeClr val="tx1"/>
                </a:solidFill>
                <a:latin typeface="富士ポップＰ" panose="040F0700000000000000" pitchFamily="50" charset="-128"/>
                <a:ea typeface="富士ポップＰ" panose="040F0700000000000000" pitchFamily="50" charset="-128"/>
              </a:rPr>
              <a:t>～したい</a:t>
            </a:r>
            <a:r>
              <a:rPr lang="ja-JP" altLang="en-US" sz="998" b="1" dirty="0">
                <a:solidFill>
                  <a:schemeClr val="tx1"/>
                </a:solidFill>
                <a:latin typeface="富士ポップＰ" panose="040F0700000000000000" pitchFamily="50" charset="-128"/>
                <a:ea typeface="富士ポップＰ" panose="040F0700000000000000" pitchFamily="50" charset="-128"/>
              </a:rPr>
              <a:t>」</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という子どもの心を大切に共感</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していきます。</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algn="ctr" defTabSz="858704">
              <a:defRPr/>
            </a:pPr>
            <a:endParaRPr lang="ja-JP" altLang="en-US" sz="998" dirty="0">
              <a:solidFill>
                <a:schemeClr val="tx1"/>
              </a:solidFill>
            </a:endParaRPr>
          </a:p>
        </p:txBody>
      </p:sp>
      <p:sp>
        <p:nvSpPr>
          <p:cNvPr id="28" name="円/楕円 27"/>
          <p:cNvSpPr/>
          <p:nvPr/>
        </p:nvSpPr>
        <p:spPr>
          <a:xfrm>
            <a:off x="3644702" y="2723788"/>
            <a:ext cx="3641073" cy="3278672"/>
          </a:xfrm>
          <a:prstGeom prst="ellipse">
            <a:avLst/>
          </a:prstGeom>
          <a:solidFill>
            <a:srgbClr val="FFFFCC"/>
          </a:solidFill>
          <a:ln>
            <a:solidFill>
              <a:srgbClr val="FFC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8704">
              <a:defRPr/>
            </a:pPr>
            <a:r>
              <a:rPr lang="ja-JP" altLang="en-US" sz="1452" b="1" dirty="0">
                <a:ln w="3175">
                  <a:solidFill>
                    <a:srgbClr val="FFFF00"/>
                  </a:solidFill>
                </a:ln>
                <a:solidFill>
                  <a:schemeClr val="accent2"/>
                </a:solidFill>
                <a:latin typeface="富士ポップＰ" panose="040F0700000000000000" pitchFamily="50" charset="-128"/>
                <a:ea typeface="富士ポップＰ" panose="040F0700000000000000" pitchFamily="50" charset="-128"/>
              </a:rPr>
              <a:t>命の大切さを</a:t>
            </a:r>
            <a:endParaRPr lang="en-US" altLang="ja-JP" sz="1452" b="1" dirty="0">
              <a:ln w="3175">
                <a:solidFill>
                  <a:srgbClr val="FFFF00"/>
                </a:solidFill>
              </a:ln>
              <a:solidFill>
                <a:schemeClr val="accent2"/>
              </a:solidFill>
              <a:latin typeface="富士ポップＰ" panose="040F0700000000000000" pitchFamily="50" charset="-128"/>
              <a:ea typeface="富士ポップＰ" panose="040F0700000000000000" pitchFamily="50" charset="-128"/>
            </a:endParaRPr>
          </a:p>
          <a:p>
            <a:pPr algn="ctr" defTabSz="858704">
              <a:defRPr/>
            </a:pPr>
            <a:r>
              <a:rPr lang="ja-JP" altLang="en-US" sz="1452" b="1" dirty="0">
                <a:ln w="3175">
                  <a:solidFill>
                    <a:srgbClr val="FFFF00"/>
                  </a:solidFill>
                </a:ln>
                <a:solidFill>
                  <a:schemeClr val="accent2"/>
                </a:solidFill>
                <a:latin typeface="富士ポップＰ" panose="040F0700000000000000" pitchFamily="50" charset="-128"/>
                <a:ea typeface="富士ポップＰ" panose="040F0700000000000000" pitchFamily="50" charset="-128"/>
              </a:rPr>
              <a:t>子どもと一緒に</a:t>
            </a:r>
            <a:endParaRPr lang="en-US" altLang="ja-JP" sz="1452" b="1" dirty="0">
              <a:ln w="3175">
                <a:solidFill>
                  <a:srgbClr val="FFFF00"/>
                </a:solidFill>
              </a:ln>
              <a:solidFill>
                <a:schemeClr val="accent2"/>
              </a:solidFill>
              <a:latin typeface="富士ポップＰ" panose="040F0700000000000000" pitchFamily="50" charset="-128"/>
              <a:ea typeface="富士ポップＰ" panose="040F0700000000000000" pitchFamily="50" charset="-128"/>
            </a:endParaRPr>
          </a:p>
          <a:p>
            <a:pPr algn="ctr" defTabSz="858704">
              <a:defRPr/>
            </a:pPr>
            <a:r>
              <a:rPr lang="ja-JP" altLang="en-US" sz="1452" b="1" dirty="0">
                <a:ln w="3175">
                  <a:solidFill>
                    <a:srgbClr val="FFFF00"/>
                  </a:solidFill>
                </a:ln>
                <a:solidFill>
                  <a:schemeClr val="accent2"/>
                </a:solidFill>
                <a:latin typeface="富士ポップＰ" panose="040F0700000000000000" pitchFamily="50" charset="-128"/>
                <a:ea typeface="富士ポップＰ" panose="040F0700000000000000" pitchFamily="50" charset="-128"/>
              </a:rPr>
              <a:t>考えていきます</a:t>
            </a:r>
            <a:endParaRPr lang="en-US" altLang="ja-JP" sz="1452" b="1" dirty="0">
              <a:ln w="3175">
                <a:solidFill>
                  <a:srgbClr val="FFFF00"/>
                </a:solidFill>
              </a:ln>
              <a:solidFill>
                <a:schemeClr val="accent2"/>
              </a:solidFill>
              <a:latin typeface="富士ポップＰ" panose="040F0700000000000000" pitchFamily="50" charset="-128"/>
              <a:ea typeface="富士ポップＰ" panose="040F0700000000000000" pitchFamily="50" charset="-128"/>
            </a:endParaRPr>
          </a:p>
          <a:p>
            <a:pPr algn="ctr" defTabSz="858704">
              <a:defRPr/>
            </a:pPr>
            <a:endParaRPr lang="en-US" altLang="ja-JP" sz="635" b="1" dirty="0">
              <a:ln w="3175">
                <a:solidFill>
                  <a:srgbClr val="FFFF00"/>
                </a:solidFill>
              </a:ln>
              <a:solidFill>
                <a:schemeClr val="accent2"/>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・土に触れる機会を多く持ち、自分たち</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err="1">
                <a:solidFill>
                  <a:schemeClr val="tx1"/>
                </a:solidFill>
                <a:latin typeface="富士ポップＰ" panose="040F0700000000000000" pitchFamily="50" charset="-128"/>
                <a:ea typeface="富士ポップＰ" panose="040F0700000000000000" pitchFamily="50" charset="-128"/>
              </a:rPr>
              <a:t>で堆</a:t>
            </a:r>
            <a:r>
              <a:rPr lang="ja-JP" altLang="en-US" sz="998" b="1" dirty="0">
                <a:solidFill>
                  <a:schemeClr val="tx1"/>
                </a:solidFill>
                <a:latin typeface="富士ポップＰ" panose="040F0700000000000000" pitchFamily="50" charset="-128"/>
                <a:ea typeface="富士ポップＰ" panose="040F0700000000000000" pitchFamily="50" charset="-128"/>
              </a:rPr>
              <a:t>肥を作り、育てる喜びや収穫の</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   喜びを伝えます</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・老人施設の方々や地域のお年寄りの</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みなさんと交流を通して、思いやりを</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学びます</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・「命の教室」を定期的に行い、命の</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  大切さをみんなで考え、自分の命は    </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自分で守っていく力を養います</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・調理さんに大きな魚をさばいてもらい、</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 私達は命をいただいている事を学び</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ます。</a:t>
            </a:r>
          </a:p>
        </p:txBody>
      </p:sp>
      <p:sp>
        <p:nvSpPr>
          <p:cNvPr id="27" name="円/楕円 26"/>
          <p:cNvSpPr/>
          <p:nvPr/>
        </p:nvSpPr>
        <p:spPr>
          <a:xfrm>
            <a:off x="6198173" y="1246349"/>
            <a:ext cx="3463479" cy="3000582"/>
          </a:xfrm>
          <a:prstGeom prst="ellipse">
            <a:avLst/>
          </a:prstGeom>
          <a:solidFill>
            <a:srgbClr val="FFCCFF"/>
          </a:solid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8704">
              <a:defRPr/>
            </a:pPr>
            <a:r>
              <a:rPr lang="ja-JP" altLang="en-US" sz="1452" b="1" dirty="0">
                <a:ln>
                  <a:solidFill>
                    <a:srgbClr val="FF3399"/>
                  </a:solidFill>
                </a:ln>
                <a:solidFill>
                  <a:srgbClr val="FF0000"/>
                </a:solidFill>
                <a:latin typeface="富士ポップＰ" panose="040F0700000000000000" pitchFamily="50" charset="-128"/>
                <a:ea typeface="富士ポップＰ" panose="040F0700000000000000" pitchFamily="50" charset="-128"/>
              </a:rPr>
              <a:t>やりたいことが</a:t>
            </a:r>
            <a:endParaRPr lang="en-US" altLang="ja-JP" sz="1452" b="1" dirty="0">
              <a:ln>
                <a:solidFill>
                  <a:srgbClr val="FF3399"/>
                </a:solidFill>
              </a:ln>
              <a:solidFill>
                <a:srgbClr val="FF0000"/>
              </a:solidFill>
              <a:latin typeface="富士ポップＰ" panose="040F0700000000000000" pitchFamily="50" charset="-128"/>
              <a:ea typeface="富士ポップＰ" panose="040F0700000000000000" pitchFamily="50" charset="-128"/>
            </a:endParaRPr>
          </a:p>
          <a:p>
            <a:pPr algn="ctr" defTabSz="858704">
              <a:defRPr/>
            </a:pPr>
            <a:r>
              <a:rPr lang="ja-JP" altLang="en-US" sz="1452" b="1" dirty="0">
                <a:ln>
                  <a:solidFill>
                    <a:srgbClr val="FF3399"/>
                  </a:solidFill>
                </a:ln>
                <a:solidFill>
                  <a:srgbClr val="FF0000"/>
                </a:solidFill>
                <a:latin typeface="富士ポップＰ" panose="040F0700000000000000" pitchFamily="50" charset="-128"/>
                <a:ea typeface="富士ポップＰ" panose="040F0700000000000000" pitchFamily="50" charset="-128"/>
              </a:rPr>
              <a:t>出来る体を作ります</a:t>
            </a:r>
            <a:endParaRPr lang="en-US" altLang="ja-JP" sz="1452" b="1" dirty="0">
              <a:ln>
                <a:solidFill>
                  <a:srgbClr val="FF3399"/>
                </a:solidFill>
              </a:ln>
              <a:solidFill>
                <a:srgbClr val="FF0000"/>
              </a:solidFill>
              <a:latin typeface="富士ポップＰ" panose="040F0700000000000000" pitchFamily="50" charset="-128"/>
              <a:ea typeface="富士ポップＰ" panose="040F0700000000000000" pitchFamily="50" charset="-128"/>
            </a:endParaRPr>
          </a:p>
          <a:p>
            <a:pPr algn="ctr" defTabSz="858704">
              <a:defRPr/>
            </a:pPr>
            <a:endParaRPr lang="en-US" altLang="ja-JP" sz="1452"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・散歩を通して自然の中での体験を</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大切にしていきます</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・園のバスに乗って園外保育を多く</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取り入れ、身体を使った遊びを</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  たくさん経験します</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・体操の先生に月に</a:t>
            </a:r>
            <a:r>
              <a:rPr lang="en-US" altLang="ja-JP" sz="998" b="1" dirty="0">
                <a:solidFill>
                  <a:schemeClr val="tx1"/>
                </a:solidFill>
                <a:latin typeface="富士ポップＰ" panose="040F0700000000000000" pitchFamily="50" charset="-128"/>
                <a:ea typeface="富士ポップＰ" panose="040F0700000000000000" pitchFamily="50" charset="-128"/>
              </a:rPr>
              <a:t>1</a:t>
            </a:r>
            <a:r>
              <a:rPr lang="ja-JP" altLang="en-US" sz="998" b="1" dirty="0">
                <a:solidFill>
                  <a:schemeClr val="tx1"/>
                </a:solidFill>
                <a:latin typeface="富士ポップＰ" panose="040F0700000000000000" pitchFamily="50" charset="-128"/>
                <a:ea typeface="富士ポップＰ" panose="040F0700000000000000" pitchFamily="50" charset="-128"/>
              </a:rPr>
              <a:t>回来てもらい、</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しなやかな体を作っていきます</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・柔道教室で受け身を覚え、転ぶとき </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に手が先に出る俊敏さを養います。</a:t>
            </a:r>
          </a:p>
        </p:txBody>
      </p:sp>
      <p:sp>
        <p:nvSpPr>
          <p:cNvPr id="23" name="雲 22"/>
          <p:cNvSpPr/>
          <p:nvPr/>
        </p:nvSpPr>
        <p:spPr>
          <a:xfrm>
            <a:off x="957860" y="551201"/>
            <a:ext cx="10908793" cy="650503"/>
          </a:xfrm>
          <a:prstGeom prst="cloud">
            <a:avLst/>
          </a:prstGeom>
          <a:noFill/>
          <a:ln>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lIns="68578" tIns="34290" rIns="68578" bIns="34290" anchor="ctr">
            <a:scene3d>
              <a:camera prst="obliqueTopRight">
                <a:rot lat="0" lon="20699996" rev="0"/>
              </a:camera>
              <a:lightRig rig="threePt" dir="t"/>
            </a:scene3d>
          </a:bodyPr>
          <a:lstStyle/>
          <a:p>
            <a:pPr algn="ctr" defTabSz="858704">
              <a:defRPr/>
            </a:pPr>
            <a:r>
              <a:rPr lang="ja-JP" altLang="en-US" sz="3992" dirty="0">
                <a:ln>
                  <a:solidFill>
                    <a:srgbClr val="FF0000"/>
                  </a:solidFill>
                </a:ln>
                <a:solidFill>
                  <a:srgbClr val="FFFF00"/>
                </a:solidFill>
                <a:effectLst>
                  <a:glow rad="228600">
                    <a:schemeClr val="accent4">
                      <a:satMod val="175000"/>
                      <a:alpha val="40000"/>
                    </a:schemeClr>
                  </a:glow>
                </a:effectLst>
                <a:latin typeface="富士ポップＰ" panose="040F0700000000000000" pitchFamily="50" charset="-128"/>
                <a:ea typeface="富士ポップＰ" panose="040F0700000000000000" pitchFamily="50" charset="-128"/>
              </a:rPr>
              <a:t>ひまわり保育園    </a:t>
            </a:r>
            <a:r>
              <a:rPr lang="ja-JP" altLang="en-US" sz="3992" dirty="0" err="1">
                <a:ln>
                  <a:solidFill>
                    <a:srgbClr val="FF0000"/>
                  </a:solidFill>
                </a:ln>
                <a:solidFill>
                  <a:srgbClr val="FFFF00"/>
                </a:solidFill>
                <a:effectLst>
                  <a:glow rad="228600">
                    <a:schemeClr val="accent4">
                      <a:satMod val="175000"/>
                      <a:alpha val="40000"/>
                    </a:schemeClr>
                  </a:glow>
                </a:effectLst>
                <a:latin typeface="富士ポップＰ" panose="040F0700000000000000" pitchFamily="50" charset="-128"/>
                <a:ea typeface="富士ポップＰ" panose="040F0700000000000000" pitchFamily="50" charset="-128"/>
              </a:rPr>
              <a:t>つの</a:t>
            </a:r>
            <a:r>
              <a:rPr lang="ja-JP" altLang="en-US" sz="3992" dirty="0">
                <a:ln>
                  <a:solidFill>
                    <a:srgbClr val="FF0000"/>
                  </a:solidFill>
                </a:ln>
                <a:solidFill>
                  <a:srgbClr val="FFFF00"/>
                </a:solidFill>
                <a:effectLst>
                  <a:glow rad="228600">
                    <a:schemeClr val="accent4">
                      <a:satMod val="175000"/>
                      <a:alpha val="40000"/>
                    </a:schemeClr>
                  </a:glow>
                </a:effectLst>
                <a:latin typeface="富士ポップＰ" panose="040F0700000000000000" pitchFamily="50" charset="-128"/>
                <a:ea typeface="富士ポップＰ" panose="040F0700000000000000" pitchFamily="50" charset="-128"/>
              </a:rPr>
              <a:t>約束</a:t>
            </a:r>
          </a:p>
        </p:txBody>
      </p:sp>
      <p:sp>
        <p:nvSpPr>
          <p:cNvPr id="31" name="テキスト ボックス 30"/>
          <p:cNvSpPr txBox="1"/>
          <p:nvPr/>
        </p:nvSpPr>
        <p:spPr>
          <a:xfrm>
            <a:off x="6572610" y="-973688"/>
            <a:ext cx="986997" cy="2437719"/>
          </a:xfrm>
          <a:prstGeom prst="rect">
            <a:avLst/>
          </a:prstGeom>
          <a:noFill/>
        </p:spPr>
        <p:txBody>
          <a:bodyPr>
            <a:spAutoFit/>
            <a:scene3d>
              <a:camera prst="obliqueTopRight"/>
              <a:lightRig rig="threePt" dir="t"/>
            </a:scene3d>
          </a:bodyPr>
          <a:lstStyle/>
          <a:p>
            <a:pPr defTabSz="858704">
              <a:defRPr/>
            </a:pPr>
            <a:r>
              <a:rPr lang="en-US" altLang="ja-JP" sz="7258" dirty="0">
                <a:ln>
                  <a:solidFill>
                    <a:srgbClr val="FF0000"/>
                  </a:solidFill>
                </a:ln>
                <a:solidFill>
                  <a:srgbClr val="FFFF00"/>
                </a:solidFill>
                <a:effectLst>
                  <a:glow rad="228600">
                    <a:schemeClr val="accent2">
                      <a:satMod val="175000"/>
                      <a:alpha val="40000"/>
                    </a:schemeClr>
                  </a:glow>
                </a:effectLst>
                <a:latin typeface="富士ポップＰ" panose="040F0700000000000000" pitchFamily="50" charset="-128"/>
                <a:ea typeface="富士ポップＰ" panose="040F0700000000000000" pitchFamily="50" charset="-128"/>
              </a:rPr>
              <a:t> </a:t>
            </a:r>
            <a:r>
              <a:rPr lang="en-US" altLang="ja-JP" sz="7983" dirty="0">
                <a:ln>
                  <a:solidFill>
                    <a:srgbClr val="FFFF00"/>
                  </a:solidFill>
                </a:ln>
                <a:solidFill>
                  <a:srgbClr val="FF0000"/>
                </a:solidFill>
                <a:effectLst>
                  <a:glow rad="228600">
                    <a:schemeClr val="accent2">
                      <a:satMod val="175000"/>
                      <a:alpha val="40000"/>
                    </a:schemeClr>
                  </a:glow>
                </a:effectLst>
                <a:latin typeface="富士ポップＰ" panose="040F0700000000000000" pitchFamily="50" charset="-128"/>
                <a:ea typeface="富士ポップＰ" panose="040F0700000000000000" pitchFamily="50" charset="-128"/>
              </a:rPr>
              <a:t>4</a:t>
            </a:r>
            <a:endParaRPr lang="ja-JP" altLang="en-US" sz="3629" dirty="0">
              <a:ln>
                <a:solidFill>
                  <a:srgbClr val="FFFF00"/>
                </a:solidFill>
              </a:ln>
              <a:solidFill>
                <a:srgbClr val="FF0000"/>
              </a:solidFill>
              <a:effectLst>
                <a:glow rad="228600">
                  <a:schemeClr val="accent2">
                    <a:satMod val="175000"/>
                    <a:alpha val="40000"/>
                  </a:schemeClr>
                </a:glow>
              </a:effectLst>
              <a:latin typeface="富士ポップＰ" panose="040F0700000000000000" pitchFamily="50" charset="-128"/>
              <a:ea typeface="富士ポップＰ" panose="040F0700000000000000" pitchFamily="50" charset="-128"/>
            </a:endParaRPr>
          </a:p>
        </p:txBody>
      </p:sp>
      <p:sp>
        <p:nvSpPr>
          <p:cNvPr id="26" name="円/楕円 25"/>
          <p:cNvSpPr/>
          <p:nvPr/>
        </p:nvSpPr>
        <p:spPr>
          <a:xfrm>
            <a:off x="7933099" y="3666952"/>
            <a:ext cx="3584865" cy="3005757"/>
          </a:xfrm>
          <a:prstGeom prst="ellipse">
            <a:avLst/>
          </a:prstGeom>
          <a:solidFill>
            <a:srgbClr val="CCFFCC"/>
          </a:solidFill>
          <a:ln>
            <a:solidFill>
              <a:srgbClr val="00B05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8704">
              <a:defRPr/>
            </a:pPr>
            <a:r>
              <a:rPr lang="ja-JP" altLang="en-US" sz="1452" b="1" dirty="0">
                <a:ln>
                  <a:solidFill>
                    <a:srgbClr val="92D050"/>
                  </a:solidFill>
                </a:ln>
                <a:solidFill>
                  <a:srgbClr val="009E47"/>
                </a:solidFill>
                <a:latin typeface="富士ポップＰ" panose="040F0700000000000000" pitchFamily="50" charset="-128"/>
                <a:ea typeface="富士ポップＰ" panose="040F0700000000000000" pitchFamily="50" charset="-128"/>
              </a:rPr>
              <a:t>働く保護者、</a:t>
            </a:r>
            <a:endParaRPr lang="en-US" altLang="ja-JP" sz="1452" b="1" dirty="0">
              <a:ln>
                <a:solidFill>
                  <a:srgbClr val="92D050"/>
                </a:solidFill>
              </a:ln>
              <a:solidFill>
                <a:srgbClr val="009E47"/>
              </a:solidFill>
              <a:latin typeface="富士ポップＰ" panose="040F0700000000000000" pitchFamily="50" charset="-128"/>
              <a:ea typeface="富士ポップＰ" panose="040F0700000000000000" pitchFamily="50" charset="-128"/>
            </a:endParaRPr>
          </a:p>
          <a:p>
            <a:pPr algn="ctr" defTabSz="858704">
              <a:defRPr/>
            </a:pPr>
            <a:r>
              <a:rPr lang="ja-JP" altLang="en-US" sz="1452" b="1" dirty="0">
                <a:ln>
                  <a:solidFill>
                    <a:srgbClr val="92D050"/>
                  </a:solidFill>
                </a:ln>
                <a:solidFill>
                  <a:srgbClr val="009E47"/>
                </a:solidFill>
                <a:latin typeface="富士ポップＰ" panose="040F0700000000000000" pitchFamily="50" charset="-128"/>
                <a:ea typeface="富士ポップＰ" panose="040F0700000000000000" pitchFamily="50" charset="-128"/>
              </a:rPr>
              <a:t>地域の子育て中の方々を応援します</a:t>
            </a:r>
            <a:endParaRPr lang="en-US" altLang="ja-JP" sz="1452" b="1" dirty="0">
              <a:ln>
                <a:solidFill>
                  <a:srgbClr val="92D050"/>
                </a:solidFill>
              </a:ln>
              <a:solidFill>
                <a:srgbClr val="009E47"/>
              </a:solidFill>
              <a:latin typeface="富士ポップＰ" panose="040F0700000000000000" pitchFamily="50" charset="-128"/>
              <a:ea typeface="富士ポップＰ" panose="040F0700000000000000" pitchFamily="50" charset="-128"/>
            </a:endParaRPr>
          </a:p>
          <a:p>
            <a:pPr algn="ctr" defTabSz="858704">
              <a:defRPr/>
            </a:pPr>
            <a:endParaRPr lang="en-US" altLang="ja-JP" sz="1452"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・保護者や外部の方々に丁寧な</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接遇を行います</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・子どもの成長を共に喜びます</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・保護者や地域の子育て中の方々に</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寄り添い、悩みの相談には耳を傾け</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en-US" altLang="ja-JP" sz="998" b="1" dirty="0">
                <a:solidFill>
                  <a:schemeClr val="tx1"/>
                </a:solidFill>
                <a:latin typeface="富士ポップＰ" panose="040F0700000000000000" pitchFamily="50" charset="-128"/>
                <a:ea typeface="富士ポップＰ" panose="040F0700000000000000" pitchFamily="50" charset="-128"/>
              </a:rPr>
              <a:t>  </a:t>
            </a:r>
            <a:r>
              <a:rPr lang="ja-JP" altLang="en-US" sz="998" b="1" dirty="0">
                <a:solidFill>
                  <a:schemeClr val="tx1"/>
                </a:solidFill>
                <a:latin typeface="富士ポップＰ" panose="040F0700000000000000" pitchFamily="50" charset="-128"/>
                <a:ea typeface="富士ポップＰ" panose="040F0700000000000000" pitchFamily="50" charset="-128"/>
              </a:rPr>
              <a:t>一緒に考えていきます</a:t>
            </a:r>
            <a:endParaRPr lang="en-US" altLang="ja-JP" sz="998" b="1" dirty="0">
              <a:solidFill>
                <a:schemeClr val="tx1"/>
              </a:solidFill>
              <a:latin typeface="富士ポップＰ" panose="040F0700000000000000" pitchFamily="50" charset="-128"/>
              <a:ea typeface="富士ポップＰ" panose="040F0700000000000000" pitchFamily="50" charset="-128"/>
            </a:endParaRPr>
          </a:p>
          <a:p>
            <a:pPr defTabSz="858704">
              <a:defRPr/>
            </a:pPr>
            <a:r>
              <a:rPr lang="ja-JP" altLang="en-US" sz="998" b="1" dirty="0">
                <a:solidFill>
                  <a:schemeClr val="tx1"/>
                </a:solidFill>
                <a:latin typeface="富士ポップＰ" panose="040F0700000000000000" pitchFamily="50" charset="-128"/>
                <a:ea typeface="富士ポップＰ" panose="040F0700000000000000" pitchFamily="50" charset="-128"/>
              </a:rPr>
              <a:t>・明るく元気な保育園を目指します</a:t>
            </a:r>
          </a:p>
        </p:txBody>
      </p:sp>
      <p:sp>
        <p:nvSpPr>
          <p:cNvPr id="14" name="円/楕円 13"/>
          <p:cNvSpPr/>
          <p:nvPr/>
        </p:nvSpPr>
        <p:spPr>
          <a:xfrm>
            <a:off x="6505367" y="4826575"/>
            <a:ext cx="780409" cy="792251"/>
          </a:xfrm>
          <a:prstGeom prst="ellipse">
            <a:avLst/>
          </a:prstGeom>
          <a:noFill/>
          <a:ln>
            <a:solidFill>
              <a:srgbClr val="FFC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8704">
              <a:defRPr/>
            </a:pPr>
            <a:endParaRPr lang="ja-JP" altLang="en-US" sz="998" dirty="0">
              <a:solidFill>
                <a:schemeClr val="tx1"/>
              </a:solidFill>
              <a:latin typeface="富士ポップＰ" panose="040F0700000000000000" pitchFamily="50" charset="-128"/>
              <a:ea typeface="富士ポップＰ" panose="040F0700000000000000" pitchFamily="50" charset="-128"/>
            </a:endParaRPr>
          </a:p>
        </p:txBody>
      </p:sp>
      <p:sp>
        <p:nvSpPr>
          <p:cNvPr id="15" name="円/楕円 14"/>
          <p:cNvSpPr/>
          <p:nvPr/>
        </p:nvSpPr>
        <p:spPr>
          <a:xfrm>
            <a:off x="6861685" y="4645755"/>
            <a:ext cx="408849" cy="467451"/>
          </a:xfrm>
          <a:prstGeom prst="ellipse">
            <a:avLst/>
          </a:prstGeom>
          <a:noFill/>
          <a:ln>
            <a:solidFill>
              <a:srgbClr val="FFC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8704">
              <a:defRPr/>
            </a:pPr>
            <a:endParaRPr lang="ja-JP" altLang="en-US" sz="998" dirty="0">
              <a:solidFill>
                <a:schemeClr val="tx1"/>
              </a:solidFill>
              <a:latin typeface="富士ポップＰ" panose="040F0700000000000000" pitchFamily="50" charset="-128"/>
              <a:ea typeface="富士ポップＰ" panose="040F0700000000000000" pitchFamily="50" charset="-128"/>
            </a:endParaRPr>
          </a:p>
        </p:txBody>
      </p:sp>
      <p:sp>
        <p:nvSpPr>
          <p:cNvPr id="16" name="円/楕円 15"/>
          <p:cNvSpPr/>
          <p:nvPr/>
        </p:nvSpPr>
        <p:spPr>
          <a:xfrm>
            <a:off x="438264" y="1412369"/>
            <a:ext cx="794801" cy="749181"/>
          </a:xfrm>
          <a:prstGeom prst="ellipse">
            <a:avLst/>
          </a:prstGeom>
          <a:noFill/>
          <a:ln>
            <a:solidFill>
              <a:srgbClr val="0202DC"/>
            </a:solidFill>
          </a:ln>
          <a:effectLst>
            <a:glow rad="63500">
              <a:schemeClr val="accent5">
                <a:satMod val="175000"/>
                <a:alpha val="40000"/>
              </a:schemeClr>
            </a:glow>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8704">
              <a:defRPr/>
            </a:pPr>
            <a:endParaRPr lang="ja-JP" altLang="en-US" sz="998" dirty="0">
              <a:solidFill>
                <a:schemeClr val="tx1"/>
              </a:solidFill>
            </a:endParaRPr>
          </a:p>
        </p:txBody>
      </p:sp>
      <p:sp>
        <p:nvSpPr>
          <p:cNvPr id="17" name="円/楕円 16"/>
          <p:cNvSpPr/>
          <p:nvPr/>
        </p:nvSpPr>
        <p:spPr>
          <a:xfrm>
            <a:off x="310509" y="2000351"/>
            <a:ext cx="511247" cy="500459"/>
          </a:xfrm>
          <a:prstGeom prst="ellipse">
            <a:avLst/>
          </a:prstGeom>
          <a:noFill/>
          <a:ln>
            <a:solidFill>
              <a:srgbClr val="0202DC"/>
            </a:solidFill>
          </a:ln>
          <a:effectLst>
            <a:glow rad="63500">
              <a:schemeClr val="accent5">
                <a:satMod val="175000"/>
                <a:alpha val="40000"/>
              </a:schemeClr>
            </a:glow>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8704">
              <a:defRPr/>
            </a:pPr>
            <a:endParaRPr lang="ja-JP" altLang="en-US" sz="998" dirty="0">
              <a:solidFill>
                <a:schemeClr val="tx1"/>
              </a:solidFill>
            </a:endParaRPr>
          </a:p>
        </p:txBody>
      </p:sp>
      <p:sp>
        <p:nvSpPr>
          <p:cNvPr id="18" name="円/楕円 17"/>
          <p:cNvSpPr/>
          <p:nvPr/>
        </p:nvSpPr>
        <p:spPr>
          <a:xfrm>
            <a:off x="9065559" y="3333902"/>
            <a:ext cx="659460" cy="627300"/>
          </a:xfrm>
          <a:prstGeom prst="ellipse">
            <a:avLst/>
          </a:prstGeom>
          <a:no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8704">
              <a:defRPr/>
            </a:pPr>
            <a:endParaRPr lang="ja-JP" altLang="en-US" sz="998" dirty="0">
              <a:solidFill>
                <a:schemeClr val="tx1"/>
              </a:solidFill>
              <a:latin typeface="富士ポップＰ" panose="040F0700000000000000" pitchFamily="50" charset="-128"/>
              <a:ea typeface="富士ポップＰ" panose="040F0700000000000000" pitchFamily="50" charset="-128"/>
            </a:endParaRPr>
          </a:p>
        </p:txBody>
      </p:sp>
      <p:sp>
        <p:nvSpPr>
          <p:cNvPr id="19" name="円/楕円 18"/>
          <p:cNvSpPr/>
          <p:nvPr/>
        </p:nvSpPr>
        <p:spPr>
          <a:xfrm>
            <a:off x="9301352" y="3082921"/>
            <a:ext cx="351696" cy="377359"/>
          </a:xfrm>
          <a:prstGeom prst="ellipse">
            <a:avLst/>
          </a:prstGeom>
          <a:no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8704">
              <a:defRPr/>
            </a:pPr>
            <a:endParaRPr lang="ja-JP" altLang="en-US" sz="998" dirty="0">
              <a:solidFill>
                <a:schemeClr val="tx1"/>
              </a:solidFill>
              <a:latin typeface="富士ポップＰ" panose="040F0700000000000000" pitchFamily="50" charset="-128"/>
              <a:ea typeface="富士ポップＰ" panose="040F0700000000000000" pitchFamily="50" charset="-128"/>
            </a:endParaRPr>
          </a:p>
        </p:txBody>
      </p:sp>
      <p:sp>
        <p:nvSpPr>
          <p:cNvPr id="20" name="円/楕円 19"/>
          <p:cNvSpPr/>
          <p:nvPr/>
        </p:nvSpPr>
        <p:spPr>
          <a:xfrm>
            <a:off x="10431749" y="6002461"/>
            <a:ext cx="619447" cy="570360"/>
          </a:xfrm>
          <a:prstGeom prst="ellipse">
            <a:avLst/>
          </a:prstGeom>
          <a:noFill/>
          <a:ln>
            <a:solidFill>
              <a:srgbClr val="00B05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8704">
              <a:defRPr/>
            </a:pPr>
            <a:endParaRPr lang="ja-JP" altLang="en-US" sz="998" dirty="0">
              <a:solidFill>
                <a:schemeClr val="tx1"/>
              </a:solidFill>
              <a:latin typeface="富士ポップＰ" panose="040F0700000000000000" pitchFamily="50" charset="-128"/>
              <a:ea typeface="富士ポップＰ" panose="040F0700000000000000" pitchFamily="50" charset="-128"/>
            </a:endParaRPr>
          </a:p>
        </p:txBody>
      </p:sp>
      <p:pic>
        <p:nvPicPr>
          <p:cNvPr id="21" name="図 20" descr="C:\Users\沙里\Pictures\8月撮影分写真_みんなの思い出.com\抜粋加工編集\20150810_774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2978" y="5497865"/>
            <a:ext cx="1965518" cy="1471258"/>
          </a:xfrm>
          <a:prstGeom prst="ellipse">
            <a:avLst/>
          </a:prstGeom>
          <a:ln>
            <a:noFill/>
          </a:ln>
          <a:effectLst>
            <a:softEdge rad="112500"/>
          </a:effectLst>
        </p:spPr>
      </p:pic>
      <p:pic>
        <p:nvPicPr>
          <p:cNvPr id="22" name="図 21" descr="C:\Users\沙里\Pictures\8月撮影分写真_みんなの思い出.com\抜粋加工編集\20150810_193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784" y="4771825"/>
            <a:ext cx="2471530" cy="1870778"/>
          </a:xfrm>
          <a:prstGeom prst="ellipse">
            <a:avLst/>
          </a:prstGeom>
          <a:ln>
            <a:noFill/>
          </a:ln>
          <a:effectLst>
            <a:softEdge rad="112500"/>
          </a:effectLst>
        </p:spPr>
      </p:pic>
      <p:pic>
        <p:nvPicPr>
          <p:cNvPr id="24" name="図 23" descr="C:\Users\沙里\Pictures\8月撮影分写真_みんなの思い出.com\抜粋加工編集\20150810_801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9717" y="818116"/>
            <a:ext cx="1689979" cy="2109204"/>
          </a:xfrm>
          <a:prstGeom prst="ellipse">
            <a:avLst/>
          </a:prstGeom>
          <a:ln>
            <a:noFill/>
          </a:ln>
          <a:effectLst>
            <a:softEdge rad="112500"/>
          </a:effectLst>
        </p:spPr>
      </p:pic>
      <p:sp>
        <p:nvSpPr>
          <p:cNvPr id="6" name="スライド番号プレースホルダー 5"/>
          <p:cNvSpPr>
            <a:spLocks noGrp="1"/>
          </p:cNvSpPr>
          <p:nvPr>
            <p:ph type="sldNum" sz="quarter" idx="12"/>
          </p:nvPr>
        </p:nvSpPr>
        <p:spPr/>
        <p:txBody>
          <a:bodyPr/>
          <a:lstStyle/>
          <a:p>
            <a:fld id="{8FDBFFB2-86D9-4B8F-A59A-553A60B94BBE}" type="slidenum">
              <a:rPr lang="en-US" altLang="ja-JP" smtClean="0"/>
              <a:pPr/>
              <a:t>5</a:t>
            </a:fld>
            <a:endParaRPr kumimoji="1" lang="ja-JP" altLang="en-US"/>
          </a:p>
        </p:txBody>
      </p:sp>
    </p:spTree>
    <p:extLst>
      <p:ext uri="{BB962C8B-B14F-4D97-AF65-F5344CB8AC3E}">
        <p14:creationId xmlns:p14="http://schemas.microsoft.com/office/powerpoint/2010/main" val="3020170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42767" y="866089"/>
            <a:ext cx="2458073" cy="1843555"/>
          </a:xfrm>
          <a:prstGeom prst="rect">
            <a:avLst/>
          </a:prstGeom>
          <a:ln>
            <a:noFill/>
          </a:ln>
          <a:effectLst>
            <a:softEdge rad="112500"/>
          </a:effectLst>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6083" y="1479052"/>
            <a:ext cx="3218114" cy="2413585"/>
          </a:xfrm>
          <a:prstGeom prst="ellipse">
            <a:avLst/>
          </a:prstGeom>
          <a:ln>
            <a:noFill/>
          </a:ln>
          <a:effectLst>
            <a:softEdge rad="112500"/>
          </a:effectLst>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673" y="1297386"/>
            <a:ext cx="3240781" cy="2430586"/>
          </a:xfrm>
          <a:prstGeom prst="rect">
            <a:avLst/>
          </a:prstGeom>
          <a:ln>
            <a:noFill/>
          </a:ln>
          <a:effectLst>
            <a:softEdge rad="112500"/>
          </a:effectLst>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8634" y="938227"/>
            <a:ext cx="3218114" cy="2413585"/>
          </a:xfrm>
          <a:prstGeom prst="rect">
            <a:avLst/>
          </a:prstGeom>
          <a:ln>
            <a:noFill/>
          </a:ln>
          <a:effectLst>
            <a:softEdge rad="112500"/>
          </a:effectLst>
        </p:spPr>
      </p:pic>
      <p:sp>
        <p:nvSpPr>
          <p:cNvPr id="10" name="Title 1"/>
          <p:cNvSpPr txBox="1">
            <a:spLocks/>
          </p:cNvSpPr>
          <p:nvPr/>
        </p:nvSpPr>
        <p:spPr>
          <a:xfrm>
            <a:off x="204729" y="323022"/>
            <a:ext cx="9372600" cy="776416"/>
          </a:xfrm>
          <a:prstGeom prst="rect">
            <a:avLst/>
          </a:prstGeom>
        </p:spPr>
        <p:txBody>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a:t>１、子ども一人ひとりを大切にした保育</a:t>
            </a:r>
          </a:p>
        </p:txBody>
      </p:sp>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3217" y="4114173"/>
            <a:ext cx="3444833" cy="2583624"/>
          </a:xfrm>
          <a:prstGeom prst="rect">
            <a:avLst/>
          </a:prstGeom>
        </p:spPr>
      </p:pic>
      <p:sp>
        <p:nvSpPr>
          <p:cNvPr id="12" name="テキスト ボックス 11"/>
          <p:cNvSpPr txBox="1"/>
          <p:nvPr/>
        </p:nvSpPr>
        <p:spPr>
          <a:xfrm>
            <a:off x="1970384" y="854773"/>
            <a:ext cx="3650738" cy="1015663"/>
          </a:xfrm>
          <a:prstGeom prst="rect">
            <a:avLst/>
          </a:prstGeom>
          <a:noFill/>
        </p:spPr>
        <p:txBody>
          <a:bodyPr wrap="square" rtlCol="0">
            <a:spAutoFit/>
          </a:bodyPr>
          <a:lstStyle/>
          <a:p>
            <a:pPr algn="ctr"/>
            <a:r>
              <a:rPr kumimoji="1" lang="ja-JP" altLang="en-US" sz="2000" dirty="0">
                <a:latin typeface="AR P丸ゴシック体M" panose="020B0600010101010101" pitchFamily="50" charset="-128"/>
                <a:ea typeface="AR P丸ゴシック体M" panose="020B0600010101010101" pitchFamily="50" charset="-128"/>
              </a:rPr>
              <a:t>０歳クラス</a:t>
            </a:r>
            <a:endParaRPr kumimoji="1" lang="en-US" altLang="ja-JP" sz="2000" dirty="0">
              <a:latin typeface="AR P丸ゴシック体M" panose="020B0600010101010101" pitchFamily="50" charset="-128"/>
              <a:ea typeface="AR P丸ゴシック体M" panose="020B0600010101010101" pitchFamily="50" charset="-128"/>
            </a:endParaRPr>
          </a:p>
          <a:p>
            <a:pPr algn="ctr"/>
            <a:r>
              <a:rPr kumimoji="1" lang="ja-JP" altLang="en-US" sz="2000" dirty="0">
                <a:latin typeface="AR P丸ゴシック体M" panose="020B0600010101010101" pitchFamily="50" charset="-128"/>
                <a:ea typeface="AR P丸ゴシック体M" panose="020B0600010101010101" pitchFamily="50" charset="-128"/>
              </a:rPr>
              <a:t>１対</a:t>
            </a:r>
            <a:r>
              <a:rPr kumimoji="1" lang="en-US" altLang="ja-JP" sz="2000" dirty="0">
                <a:latin typeface="AR P丸ゴシック体M" panose="020B0600010101010101" pitchFamily="50" charset="-128"/>
                <a:ea typeface="AR P丸ゴシック体M" panose="020B0600010101010101" pitchFamily="50" charset="-128"/>
              </a:rPr>
              <a:t>1</a:t>
            </a:r>
            <a:r>
              <a:rPr kumimoji="1" lang="ja-JP" altLang="en-US" sz="2000" dirty="0">
                <a:latin typeface="AR P丸ゴシック体M" panose="020B0600010101010101" pitchFamily="50" charset="-128"/>
                <a:ea typeface="AR P丸ゴシック体M" panose="020B0600010101010101" pitchFamily="50" charset="-128"/>
              </a:rPr>
              <a:t>を基本に</a:t>
            </a:r>
            <a:endParaRPr kumimoji="1" lang="en-US" altLang="ja-JP" sz="2000" dirty="0">
              <a:latin typeface="AR P丸ゴシック体M" panose="020B0600010101010101" pitchFamily="50" charset="-128"/>
              <a:ea typeface="AR P丸ゴシック体M" panose="020B0600010101010101" pitchFamily="50" charset="-128"/>
            </a:endParaRPr>
          </a:p>
          <a:p>
            <a:pPr algn="ctr"/>
            <a:endParaRPr kumimoji="1" lang="en-US" altLang="ja-JP" sz="2000" dirty="0">
              <a:latin typeface="AR P丸ゴシック体M" panose="020B0600010101010101" pitchFamily="50" charset="-128"/>
              <a:ea typeface="AR P丸ゴシック体M" panose="020B0600010101010101" pitchFamily="50" charset="-128"/>
            </a:endParaRPr>
          </a:p>
        </p:txBody>
      </p:sp>
      <p:sp>
        <p:nvSpPr>
          <p:cNvPr id="13" name="テキスト ボックス 12"/>
          <p:cNvSpPr txBox="1"/>
          <p:nvPr/>
        </p:nvSpPr>
        <p:spPr>
          <a:xfrm>
            <a:off x="8382382" y="159983"/>
            <a:ext cx="3650738" cy="1015663"/>
          </a:xfrm>
          <a:prstGeom prst="rect">
            <a:avLst/>
          </a:prstGeom>
          <a:noFill/>
        </p:spPr>
        <p:txBody>
          <a:bodyPr wrap="square" rtlCol="0">
            <a:spAutoFit/>
          </a:bodyPr>
          <a:lstStyle/>
          <a:p>
            <a:pPr algn="ctr"/>
            <a:r>
              <a:rPr kumimoji="1" lang="en-US" altLang="ja-JP" sz="2000" dirty="0">
                <a:latin typeface="AR P丸ゴシック体M" panose="020B0600010101010101" pitchFamily="50" charset="-128"/>
                <a:ea typeface="AR P丸ゴシック体M" panose="020B0600010101010101" pitchFamily="50" charset="-128"/>
              </a:rPr>
              <a:t>1</a:t>
            </a:r>
            <a:r>
              <a:rPr kumimoji="1" lang="ja-JP" altLang="en-US" sz="2000" dirty="0">
                <a:latin typeface="AR P丸ゴシック体M" panose="020B0600010101010101" pitchFamily="50" charset="-128"/>
                <a:ea typeface="AR P丸ゴシック体M" panose="020B0600010101010101" pitchFamily="50" charset="-128"/>
              </a:rPr>
              <a:t>歳クラス</a:t>
            </a:r>
            <a:endParaRPr kumimoji="1" lang="en-US" altLang="ja-JP" sz="2000" dirty="0">
              <a:latin typeface="AR P丸ゴシック体M" panose="020B0600010101010101" pitchFamily="50" charset="-128"/>
              <a:ea typeface="AR P丸ゴシック体M" panose="020B0600010101010101" pitchFamily="50" charset="-128"/>
            </a:endParaRPr>
          </a:p>
          <a:p>
            <a:pPr algn="ctr"/>
            <a:r>
              <a:rPr kumimoji="1" lang="ja-JP" altLang="en-US" sz="2000" dirty="0">
                <a:latin typeface="AR P丸ゴシック体M" panose="020B0600010101010101" pitchFamily="50" charset="-128"/>
                <a:ea typeface="AR P丸ゴシック体M" panose="020B0600010101010101" pitchFamily="50" charset="-128"/>
              </a:rPr>
              <a:t>二つのクラスに分ける</a:t>
            </a:r>
            <a:endParaRPr kumimoji="1" lang="en-US" altLang="ja-JP" sz="2000" dirty="0">
              <a:latin typeface="AR P丸ゴシック体M" panose="020B0600010101010101" pitchFamily="50" charset="-128"/>
              <a:ea typeface="AR P丸ゴシック体M" panose="020B0600010101010101" pitchFamily="50" charset="-128"/>
            </a:endParaRPr>
          </a:p>
          <a:p>
            <a:pPr algn="ctr"/>
            <a:endParaRPr kumimoji="1" lang="en-US" altLang="ja-JP" sz="2000" dirty="0">
              <a:latin typeface="AR P丸ゴシック体M" panose="020B0600010101010101" pitchFamily="50" charset="-128"/>
              <a:ea typeface="AR P丸ゴシック体M" panose="020B0600010101010101" pitchFamily="50" charset="-128"/>
            </a:endParaRPr>
          </a:p>
        </p:txBody>
      </p:sp>
      <p:sp>
        <p:nvSpPr>
          <p:cNvPr id="14" name="テキスト ボックス 13"/>
          <p:cNvSpPr txBox="1"/>
          <p:nvPr/>
        </p:nvSpPr>
        <p:spPr>
          <a:xfrm>
            <a:off x="-143066" y="2898768"/>
            <a:ext cx="3650738" cy="707886"/>
          </a:xfrm>
          <a:prstGeom prst="rect">
            <a:avLst/>
          </a:prstGeom>
          <a:noFill/>
        </p:spPr>
        <p:txBody>
          <a:bodyPr wrap="square" rtlCol="0">
            <a:spAutoFit/>
          </a:bodyPr>
          <a:lstStyle/>
          <a:p>
            <a:pPr algn="ctr"/>
            <a:r>
              <a:rPr kumimoji="1" lang="en-US" altLang="ja-JP" sz="2000" dirty="0">
                <a:latin typeface="AR P丸ゴシック体M" panose="020B0600010101010101" pitchFamily="50" charset="-128"/>
                <a:ea typeface="AR P丸ゴシック体M" panose="020B0600010101010101" pitchFamily="50" charset="-128"/>
              </a:rPr>
              <a:t>2</a:t>
            </a:r>
            <a:r>
              <a:rPr kumimoji="1" lang="ja-JP" altLang="en-US" sz="2000" dirty="0">
                <a:latin typeface="AR P丸ゴシック体M" panose="020B0600010101010101" pitchFamily="50" charset="-128"/>
                <a:ea typeface="AR P丸ゴシック体M" panose="020B0600010101010101" pitchFamily="50" charset="-128"/>
              </a:rPr>
              <a:t>歳クラス</a:t>
            </a:r>
            <a:endParaRPr kumimoji="1" lang="en-US" altLang="ja-JP" sz="2000" dirty="0">
              <a:latin typeface="AR P丸ゴシック体M" panose="020B0600010101010101" pitchFamily="50" charset="-128"/>
              <a:ea typeface="AR P丸ゴシック体M" panose="020B0600010101010101" pitchFamily="50" charset="-128"/>
            </a:endParaRPr>
          </a:p>
          <a:p>
            <a:pPr algn="ctr"/>
            <a:r>
              <a:rPr kumimoji="1" lang="ja-JP" altLang="en-US" sz="2000" dirty="0">
                <a:latin typeface="AR P丸ゴシック体M" panose="020B0600010101010101" pitchFamily="50" charset="-128"/>
                <a:ea typeface="AR P丸ゴシック体M" panose="020B0600010101010101" pitchFamily="50" charset="-128"/>
              </a:rPr>
              <a:t>グループ別保育</a:t>
            </a:r>
            <a:endParaRPr kumimoji="1" lang="en-US" altLang="ja-JP" sz="2000" dirty="0">
              <a:latin typeface="AR P丸ゴシック体M" panose="020B0600010101010101" pitchFamily="50" charset="-128"/>
              <a:ea typeface="AR P丸ゴシック体M" panose="020B0600010101010101" pitchFamily="50" charset="-128"/>
            </a:endParaRPr>
          </a:p>
        </p:txBody>
      </p:sp>
      <p:sp>
        <p:nvSpPr>
          <p:cNvPr id="15" name="テキスト ボックス 14"/>
          <p:cNvSpPr txBox="1"/>
          <p:nvPr/>
        </p:nvSpPr>
        <p:spPr>
          <a:xfrm>
            <a:off x="5733429" y="3430809"/>
            <a:ext cx="3650738" cy="707886"/>
          </a:xfrm>
          <a:prstGeom prst="rect">
            <a:avLst/>
          </a:prstGeom>
          <a:noFill/>
        </p:spPr>
        <p:txBody>
          <a:bodyPr wrap="square" rtlCol="0">
            <a:spAutoFit/>
          </a:bodyPr>
          <a:lstStyle/>
          <a:p>
            <a:pPr algn="ctr"/>
            <a:r>
              <a:rPr kumimoji="1" lang="ja-JP" altLang="en-US" sz="2000" dirty="0">
                <a:latin typeface="AR P丸ゴシック体M" panose="020B0600010101010101" pitchFamily="50" charset="-128"/>
                <a:ea typeface="AR P丸ゴシック体M" panose="020B0600010101010101" pitchFamily="50" charset="-128"/>
              </a:rPr>
              <a:t>幼児クラス（</a:t>
            </a:r>
            <a:r>
              <a:rPr kumimoji="1" lang="en-US" altLang="ja-JP" sz="2000" dirty="0">
                <a:latin typeface="AR P丸ゴシック体M" panose="020B0600010101010101" pitchFamily="50" charset="-128"/>
                <a:ea typeface="AR P丸ゴシック体M" panose="020B0600010101010101" pitchFamily="50" charset="-128"/>
              </a:rPr>
              <a:t>3</a:t>
            </a:r>
            <a:r>
              <a:rPr kumimoji="1" lang="ja-JP" altLang="en-US" sz="2000" dirty="0">
                <a:latin typeface="AR P丸ゴシック体M" panose="020B0600010101010101" pitchFamily="50" charset="-128"/>
                <a:ea typeface="AR P丸ゴシック体M" panose="020B0600010101010101" pitchFamily="50" charset="-128"/>
              </a:rPr>
              <a:t>～</a:t>
            </a:r>
            <a:r>
              <a:rPr kumimoji="1" lang="en-US" altLang="ja-JP" sz="2000" dirty="0">
                <a:latin typeface="AR P丸ゴシック体M" panose="020B0600010101010101" pitchFamily="50" charset="-128"/>
                <a:ea typeface="AR P丸ゴシック体M" panose="020B0600010101010101" pitchFamily="50" charset="-128"/>
              </a:rPr>
              <a:t>5</a:t>
            </a:r>
            <a:r>
              <a:rPr kumimoji="1" lang="ja-JP" altLang="en-US" sz="2000" dirty="0">
                <a:latin typeface="AR P丸ゴシック体M" panose="020B0600010101010101" pitchFamily="50" charset="-128"/>
                <a:ea typeface="AR P丸ゴシック体M" panose="020B0600010101010101" pitchFamily="50" charset="-128"/>
              </a:rPr>
              <a:t>歳）</a:t>
            </a:r>
            <a:endParaRPr kumimoji="1" lang="en-US" altLang="ja-JP" sz="2000" dirty="0">
              <a:latin typeface="AR P丸ゴシック体M" panose="020B0600010101010101" pitchFamily="50" charset="-128"/>
              <a:ea typeface="AR P丸ゴシック体M" panose="020B0600010101010101" pitchFamily="50" charset="-128"/>
            </a:endParaRPr>
          </a:p>
          <a:p>
            <a:pPr algn="ctr"/>
            <a:r>
              <a:rPr kumimoji="1" lang="ja-JP" altLang="en-US" sz="2000" dirty="0">
                <a:latin typeface="AR P丸ゴシック体M" panose="020B0600010101010101" pitchFamily="50" charset="-128"/>
                <a:ea typeface="AR P丸ゴシック体M" panose="020B0600010101010101" pitchFamily="50" charset="-128"/>
              </a:rPr>
              <a:t>子どもの心を大切に</a:t>
            </a:r>
            <a:endParaRPr kumimoji="1" lang="en-US" altLang="ja-JP" sz="2000" dirty="0">
              <a:latin typeface="AR P丸ゴシック体M" panose="020B0600010101010101" pitchFamily="50" charset="-128"/>
              <a:ea typeface="AR P丸ゴシック体M" panose="020B0600010101010101" pitchFamily="50" charset="-128"/>
            </a:endParaRPr>
          </a:p>
        </p:txBody>
      </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656" y="3658842"/>
            <a:ext cx="3644759" cy="2733569"/>
          </a:xfrm>
          <a:prstGeom prst="rect">
            <a:avLst/>
          </a:prstGeom>
          <a:ln>
            <a:noFill/>
          </a:ln>
          <a:effectLst>
            <a:softEdge rad="112500"/>
          </a:effectLst>
        </p:spPr>
      </p:pic>
      <p:pic>
        <p:nvPicPr>
          <p:cNvPr id="2" name="図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7845" y="4114171"/>
            <a:ext cx="3444834" cy="2583626"/>
          </a:xfrm>
          <a:prstGeom prst="rect">
            <a:avLst/>
          </a:prstGeom>
          <a:ln>
            <a:noFill/>
          </a:ln>
          <a:effectLst>
            <a:softEdge rad="112500"/>
          </a:effectLst>
        </p:spPr>
      </p:pic>
      <p:sp>
        <p:nvSpPr>
          <p:cNvPr id="4" name="スライド番号プレースホルダー 3"/>
          <p:cNvSpPr>
            <a:spLocks noGrp="1"/>
          </p:cNvSpPr>
          <p:nvPr>
            <p:ph type="sldNum" sz="quarter" idx="12"/>
          </p:nvPr>
        </p:nvSpPr>
        <p:spPr/>
        <p:txBody>
          <a:bodyPr/>
          <a:lstStyle/>
          <a:p>
            <a:fld id="{8FDBFFB2-86D9-4B8F-A59A-553A60B94BBE}" type="slidenum">
              <a:rPr lang="en-US" altLang="ja-JP" smtClean="0"/>
              <a:t>6</a:t>
            </a:fld>
            <a:endParaRPr kumimoji="1" lang="ja-JP" altLang="en-US"/>
          </a:p>
        </p:txBody>
      </p:sp>
    </p:spTree>
    <p:extLst>
      <p:ext uri="{BB962C8B-B14F-4D97-AF65-F5344CB8AC3E}">
        <p14:creationId xmlns:p14="http://schemas.microsoft.com/office/powerpoint/2010/main" val="482994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04729" y="323022"/>
            <a:ext cx="9372600" cy="776416"/>
          </a:xfrm>
          <a:prstGeom prst="rect">
            <a:avLst/>
          </a:prstGeom>
        </p:spPr>
        <p:txBody>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a:t>２、命の大切さを子どもと一緒に考えていきます</a:t>
            </a:r>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142" y="1663347"/>
            <a:ext cx="3524487" cy="2349658"/>
          </a:xfrm>
          <a:prstGeom prst="rect">
            <a:avLst/>
          </a:prstGeom>
        </p:spPr>
      </p:pic>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7612" y="2838176"/>
            <a:ext cx="2057218" cy="1371479"/>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612" y="852123"/>
            <a:ext cx="3137703" cy="2091801"/>
          </a:xfrm>
          <a:prstGeom prst="ellipse">
            <a:avLst/>
          </a:prstGeom>
          <a:ln>
            <a:noFill/>
          </a:ln>
          <a:effectLst>
            <a:softEdge rad="112500"/>
          </a:effectLst>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5102" y="852123"/>
            <a:ext cx="1732010" cy="3079129"/>
          </a:xfrm>
          <a:prstGeom prst="rect">
            <a:avLst/>
          </a:prstGeom>
          <a:ln>
            <a:noFill/>
          </a:ln>
          <a:effectLst>
            <a:softEdge rad="112500"/>
          </a:effectLst>
        </p:spPr>
      </p:pic>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1615">
            <a:off x="8825379" y="1274481"/>
            <a:ext cx="3208306" cy="2406230"/>
          </a:xfrm>
          <a:prstGeom prst="ellipse">
            <a:avLst/>
          </a:prstGeom>
          <a:ln>
            <a:noFill/>
          </a:ln>
          <a:effectLst>
            <a:softEdge rad="112500"/>
          </a:effectLst>
        </p:spPr>
      </p:pic>
      <p:pic>
        <p:nvPicPr>
          <p:cNvPr id="16" name="図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29" y="4084519"/>
            <a:ext cx="3488527" cy="2616394"/>
          </a:xfrm>
          <a:prstGeom prst="rect">
            <a:avLst/>
          </a:prstGeom>
        </p:spPr>
      </p:pic>
      <p:pic>
        <p:nvPicPr>
          <p:cNvPr id="17" name="図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9884" y="4913285"/>
            <a:ext cx="2354946" cy="1766210"/>
          </a:xfrm>
          <a:prstGeom prst="rect">
            <a:avLst/>
          </a:prstGeom>
        </p:spPr>
      </p:pic>
      <p:pic>
        <p:nvPicPr>
          <p:cNvPr id="18" name="図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44405" y="3713226"/>
            <a:ext cx="3200157" cy="2400118"/>
          </a:xfrm>
          <a:prstGeom prst="rect">
            <a:avLst/>
          </a:prstGeom>
        </p:spPr>
      </p:pic>
      <p:pic>
        <p:nvPicPr>
          <p:cNvPr id="19" name="図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93011" y="4279899"/>
            <a:ext cx="2651393" cy="1988545"/>
          </a:xfrm>
          <a:prstGeom prst="rect">
            <a:avLst/>
          </a:prstGeom>
          <a:ln>
            <a:noFill/>
          </a:ln>
          <a:effectLst>
            <a:softEdge rad="112500"/>
          </a:effectLst>
        </p:spPr>
      </p:pic>
      <p:sp>
        <p:nvSpPr>
          <p:cNvPr id="20" name="テキスト ボックス 19"/>
          <p:cNvSpPr txBox="1"/>
          <p:nvPr/>
        </p:nvSpPr>
        <p:spPr>
          <a:xfrm>
            <a:off x="-55058" y="955461"/>
            <a:ext cx="4675137" cy="707886"/>
          </a:xfrm>
          <a:prstGeom prst="rect">
            <a:avLst/>
          </a:prstGeom>
          <a:noFill/>
        </p:spPr>
        <p:txBody>
          <a:bodyPr wrap="square" rtlCol="0">
            <a:spAutoFit/>
          </a:bodyPr>
          <a:lstStyle/>
          <a:p>
            <a:pPr algn="ctr"/>
            <a:r>
              <a:rPr kumimoji="1" lang="ja-JP" altLang="en-US" sz="2000" dirty="0">
                <a:latin typeface="AR P丸ゴシック体M" panose="020B0600010101010101" pitchFamily="50" charset="-128"/>
                <a:ea typeface="AR P丸ゴシック体M" panose="020B0600010101010101" pitchFamily="50" charset="-128"/>
              </a:rPr>
              <a:t>土に触れる機会を多く持ち、</a:t>
            </a:r>
            <a:endParaRPr kumimoji="1" lang="en-US" altLang="ja-JP" sz="2000" dirty="0">
              <a:latin typeface="AR P丸ゴシック体M" panose="020B0600010101010101" pitchFamily="50" charset="-128"/>
              <a:ea typeface="AR P丸ゴシック体M" panose="020B0600010101010101" pitchFamily="50" charset="-128"/>
            </a:endParaRPr>
          </a:p>
          <a:p>
            <a:pPr algn="ctr"/>
            <a:r>
              <a:rPr kumimoji="1" lang="ja-JP" altLang="en-US" sz="2000" dirty="0">
                <a:latin typeface="AR P丸ゴシック体M" panose="020B0600010101010101" pitchFamily="50" charset="-128"/>
                <a:ea typeface="AR P丸ゴシック体M" panose="020B0600010101010101" pitchFamily="50" charset="-128"/>
              </a:rPr>
              <a:t>堆肥を作り育て収穫の喜びを伝える</a:t>
            </a:r>
            <a:endParaRPr kumimoji="1" lang="en-US" altLang="ja-JP" sz="2000" dirty="0">
              <a:latin typeface="AR P丸ゴシック体M" panose="020B0600010101010101" pitchFamily="50" charset="-128"/>
              <a:ea typeface="AR P丸ゴシック体M" panose="020B0600010101010101" pitchFamily="50" charset="-128"/>
            </a:endParaRPr>
          </a:p>
        </p:txBody>
      </p:sp>
      <p:sp>
        <p:nvSpPr>
          <p:cNvPr id="21" name="テキスト ボックス 20"/>
          <p:cNvSpPr txBox="1"/>
          <p:nvPr/>
        </p:nvSpPr>
        <p:spPr>
          <a:xfrm>
            <a:off x="8580487" y="510558"/>
            <a:ext cx="3652330" cy="707886"/>
          </a:xfrm>
          <a:prstGeom prst="rect">
            <a:avLst/>
          </a:prstGeom>
          <a:noFill/>
        </p:spPr>
        <p:txBody>
          <a:bodyPr wrap="square" rtlCol="0">
            <a:spAutoFit/>
          </a:bodyPr>
          <a:lstStyle/>
          <a:p>
            <a:pPr algn="ctr"/>
            <a:r>
              <a:rPr kumimoji="1" lang="ja-JP" altLang="en-US" sz="2000" dirty="0">
                <a:latin typeface="AR P丸ゴシック体M" panose="020B0600010101010101" pitchFamily="50" charset="-128"/>
                <a:ea typeface="AR P丸ゴシック体M" panose="020B0600010101010101" pitchFamily="50" charset="-128"/>
              </a:rPr>
              <a:t>お年寄りとの触れ合いで</a:t>
            </a:r>
            <a:endParaRPr kumimoji="1" lang="en-US" altLang="ja-JP" sz="2000" dirty="0">
              <a:latin typeface="AR P丸ゴシック体M" panose="020B0600010101010101" pitchFamily="50" charset="-128"/>
              <a:ea typeface="AR P丸ゴシック体M" panose="020B0600010101010101" pitchFamily="50" charset="-128"/>
            </a:endParaRPr>
          </a:p>
          <a:p>
            <a:pPr algn="ctr"/>
            <a:r>
              <a:rPr kumimoji="1" lang="ja-JP" altLang="en-US" sz="2000" dirty="0">
                <a:latin typeface="AR P丸ゴシック体M" panose="020B0600010101010101" pitchFamily="50" charset="-128"/>
                <a:ea typeface="AR P丸ゴシック体M" panose="020B0600010101010101" pitchFamily="50" charset="-128"/>
              </a:rPr>
              <a:t>思い遣りを学ぶ</a:t>
            </a:r>
            <a:endParaRPr kumimoji="1" lang="en-US" altLang="ja-JP" sz="2000" dirty="0">
              <a:latin typeface="AR P丸ゴシック体M" panose="020B0600010101010101" pitchFamily="50" charset="-128"/>
              <a:ea typeface="AR P丸ゴシック体M" panose="020B0600010101010101" pitchFamily="50" charset="-128"/>
            </a:endParaRPr>
          </a:p>
        </p:txBody>
      </p:sp>
      <p:sp>
        <p:nvSpPr>
          <p:cNvPr id="22" name="テキスト ボックス 21"/>
          <p:cNvSpPr txBox="1"/>
          <p:nvPr/>
        </p:nvSpPr>
        <p:spPr>
          <a:xfrm>
            <a:off x="3298418" y="4269653"/>
            <a:ext cx="3652330" cy="707886"/>
          </a:xfrm>
          <a:prstGeom prst="rect">
            <a:avLst/>
          </a:prstGeom>
          <a:noFill/>
        </p:spPr>
        <p:txBody>
          <a:bodyPr wrap="square" rtlCol="0">
            <a:spAutoFit/>
          </a:bodyPr>
          <a:lstStyle/>
          <a:p>
            <a:pPr algn="ctr"/>
            <a:r>
              <a:rPr kumimoji="1" lang="ja-JP" altLang="en-US" sz="2000" dirty="0">
                <a:latin typeface="AR P丸ゴシック体M" panose="020B0600010101010101" pitchFamily="50" charset="-128"/>
                <a:ea typeface="AR P丸ゴシック体M" panose="020B0600010101010101" pitchFamily="50" charset="-128"/>
              </a:rPr>
              <a:t>「命の教室」で</a:t>
            </a:r>
            <a:endParaRPr kumimoji="1" lang="en-US" altLang="ja-JP" sz="2000" dirty="0">
              <a:latin typeface="AR P丸ゴシック体M" panose="020B0600010101010101" pitchFamily="50" charset="-128"/>
              <a:ea typeface="AR P丸ゴシック体M" panose="020B0600010101010101" pitchFamily="50" charset="-128"/>
            </a:endParaRPr>
          </a:p>
          <a:p>
            <a:pPr algn="ctr"/>
            <a:r>
              <a:rPr kumimoji="1" lang="ja-JP" altLang="en-US" sz="2000" dirty="0">
                <a:latin typeface="AR P丸ゴシック体M" panose="020B0600010101010101" pitchFamily="50" charset="-128"/>
                <a:ea typeface="AR P丸ゴシック体M" panose="020B0600010101010101" pitchFamily="50" charset="-128"/>
              </a:rPr>
              <a:t>命の大切さを考える</a:t>
            </a:r>
            <a:endParaRPr kumimoji="1" lang="en-US" altLang="ja-JP" sz="2000" dirty="0">
              <a:latin typeface="AR P丸ゴシック体M" panose="020B0600010101010101" pitchFamily="50" charset="-128"/>
              <a:ea typeface="AR P丸ゴシック体M" panose="020B0600010101010101" pitchFamily="50" charset="-128"/>
            </a:endParaRPr>
          </a:p>
        </p:txBody>
      </p:sp>
      <p:sp>
        <p:nvSpPr>
          <p:cNvPr id="23" name="テキスト ボックス 22"/>
          <p:cNvSpPr txBox="1"/>
          <p:nvPr/>
        </p:nvSpPr>
        <p:spPr>
          <a:xfrm>
            <a:off x="6525439" y="6100905"/>
            <a:ext cx="6266412" cy="707886"/>
          </a:xfrm>
          <a:prstGeom prst="rect">
            <a:avLst/>
          </a:prstGeom>
          <a:noFill/>
        </p:spPr>
        <p:txBody>
          <a:bodyPr wrap="square" rtlCol="0">
            <a:spAutoFit/>
          </a:bodyPr>
          <a:lstStyle/>
          <a:p>
            <a:pPr algn="ctr"/>
            <a:r>
              <a:rPr kumimoji="1" lang="ja-JP" altLang="en-US" sz="2000" dirty="0">
                <a:latin typeface="AR P丸ゴシック体M" panose="020B0600010101010101" pitchFamily="50" charset="-128"/>
                <a:ea typeface="AR P丸ゴシック体M" panose="020B0600010101010101" pitchFamily="50" charset="-128"/>
              </a:rPr>
              <a:t>調理さんの魚のさばきで</a:t>
            </a:r>
            <a:endParaRPr kumimoji="1" lang="en-US" altLang="ja-JP" sz="2000" dirty="0">
              <a:latin typeface="AR P丸ゴシック体M" panose="020B0600010101010101" pitchFamily="50" charset="-128"/>
              <a:ea typeface="AR P丸ゴシック体M" panose="020B0600010101010101" pitchFamily="50" charset="-128"/>
            </a:endParaRPr>
          </a:p>
          <a:p>
            <a:pPr algn="ctr"/>
            <a:r>
              <a:rPr kumimoji="1" lang="ja-JP" altLang="en-US" sz="2000" dirty="0">
                <a:latin typeface="AR P丸ゴシック体M" panose="020B0600010101010101" pitchFamily="50" charset="-128"/>
                <a:ea typeface="AR P丸ゴシック体M" panose="020B0600010101010101" pitchFamily="50" charset="-128"/>
              </a:rPr>
              <a:t>命を頂いていることを学ぶ</a:t>
            </a:r>
            <a:endParaRPr kumimoji="1" lang="en-US" altLang="ja-JP" sz="2000" dirty="0">
              <a:latin typeface="AR P丸ゴシック体M" panose="020B0600010101010101" pitchFamily="50" charset="-128"/>
              <a:ea typeface="AR P丸ゴシック体M" panose="020B0600010101010101" pitchFamily="50" charset="-128"/>
            </a:endParaRPr>
          </a:p>
        </p:txBody>
      </p:sp>
      <p:sp>
        <p:nvSpPr>
          <p:cNvPr id="2" name="スライド番号プレースホルダー 1"/>
          <p:cNvSpPr>
            <a:spLocks noGrp="1"/>
          </p:cNvSpPr>
          <p:nvPr>
            <p:ph type="sldNum" sz="quarter" idx="12"/>
          </p:nvPr>
        </p:nvSpPr>
        <p:spPr/>
        <p:txBody>
          <a:bodyPr/>
          <a:lstStyle/>
          <a:p>
            <a:fld id="{8FDBFFB2-86D9-4B8F-A59A-553A60B94BBE}" type="slidenum">
              <a:rPr lang="en-US" altLang="ja-JP" smtClean="0"/>
              <a:t>7</a:t>
            </a:fld>
            <a:endParaRPr kumimoji="1" lang="ja-JP" altLang="en-US"/>
          </a:p>
        </p:txBody>
      </p:sp>
    </p:spTree>
    <p:extLst>
      <p:ext uri="{BB962C8B-B14F-4D97-AF65-F5344CB8AC3E}">
        <p14:creationId xmlns:p14="http://schemas.microsoft.com/office/powerpoint/2010/main" val="974672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06993" y="230907"/>
            <a:ext cx="9372600" cy="776416"/>
          </a:xfrm>
          <a:prstGeom prst="rect">
            <a:avLst/>
          </a:prstGeom>
        </p:spPr>
        <p:txBody>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a:t>３、やりたいことが出来る体を作ります</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050" y="974327"/>
            <a:ext cx="2512686" cy="1884514"/>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4508" y="2426116"/>
            <a:ext cx="2065486" cy="154911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718" y="1840399"/>
            <a:ext cx="2715846" cy="2036884"/>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050" y="4046386"/>
            <a:ext cx="2615259" cy="1961444"/>
          </a:xfrm>
          <a:prstGeom prst="rect">
            <a:avLst/>
          </a:prstGeom>
        </p:spPr>
      </p:pic>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0014" y="4463695"/>
            <a:ext cx="2715843" cy="2036883"/>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2152" y="757528"/>
            <a:ext cx="1977842" cy="1483382"/>
          </a:xfrm>
          <a:prstGeom prst="rect">
            <a:avLst/>
          </a:prstGeom>
        </p:spPr>
      </p:pic>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5829" y="61022"/>
            <a:ext cx="1951320" cy="1463489"/>
          </a:xfrm>
          <a:prstGeom prst="rect">
            <a:avLst/>
          </a:prstGeom>
        </p:spPr>
      </p:pic>
      <p:pic>
        <p:nvPicPr>
          <p:cNvPr id="15" name="図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69258" y="2123973"/>
            <a:ext cx="2468346" cy="1851258"/>
          </a:xfrm>
          <a:prstGeom prst="rect">
            <a:avLst/>
          </a:prstGeom>
        </p:spPr>
      </p:pic>
      <p:sp>
        <p:nvSpPr>
          <p:cNvPr id="16" name="テキスト ボックス 15"/>
          <p:cNvSpPr txBox="1"/>
          <p:nvPr/>
        </p:nvSpPr>
        <p:spPr>
          <a:xfrm>
            <a:off x="2199792" y="1164459"/>
            <a:ext cx="4675137" cy="646331"/>
          </a:xfrm>
          <a:prstGeom prst="rect">
            <a:avLst/>
          </a:prstGeom>
          <a:noFill/>
        </p:spPr>
        <p:txBody>
          <a:bodyPr wrap="square" rtlCol="0">
            <a:spAutoFit/>
          </a:bodyPr>
          <a:lstStyle/>
          <a:p>
            <a:pPr algn="ctr"/>
            <a:r>
              <a:rPr kumimoji="1" lang="ja-JP" altLang="en-US" dirty="0">
                <a:latin typeface="AR P丸ゴシック体M" panose="020B0600010101010101" pitchFamily="50" charset="-128"/>
                <a:ea typeface="AR P丸ゴシック体M" panose="020B0600010101010101" pitchFamily="50" charset="-128"/>
              </a:rPr>
              <a:t>散歩を通して（バス散歩あり）</a:t>
            </a:r>
            <a:endParaRPr kumimoji="1" lang="en-US" altLang="ja-JP" dirty="0">
              <a:latin typeface="AR P丸ゴシック体M" panose="020B0600010101010101" pitchFamily="50" charset="-128"/>
              <a:ea typeface="AR P丸ゴシック体M" panose="020B0600010101010101" pitchFamily="50" charset="-128"/>
            </a:endParaRPr>
          </a:p>
          <a:p>
            <a:pPr algn="ctr"/>
            <a:r>
              <a:rPr kumimoji="1" lang="ja-JP" altLang="en-US" dirty="0">
                <a:latin typeface="AR P丸ゴシック体M" panose="020B0600010101010101" pitchFamily="50" charset="-128"/>
                <a:ea typeface="AR P丸ゴシック体M" panose="020B0600010101010101" pitchFamily="50" charset="-128"/>
              </a:rPr>
              <a:t>自然の中での体験を大切に</a:t>
            </a:r>
            <a:endParaRPr kumimoji="1" lang="en-US" altLang="ja-JP" dirty="0">
              <a:latin typeface="AR P丸ゴシック体M" panose="020B0600010101010101" pitchFamily="50" charset="-128"/>
              <a:ea typeface="AR P丸ゴシック体M" panose="020B0600010101010101" pitchFamily="50" charset="-128"/>
            </a:endParaRPr>
          </a:p>
        </p:txBody>
      </p:sp>
      <p:sp>
        <p:nvSpPr>
          <p:cNvPr id="17" name="テキスト ボックス 16"/>
          <p:cNvSpPr txBox="1"/>
          <p:nvPr/>
        </p:nvSpPr>
        <p:spPr>
          <a:xfrm>
            <a:off x="-411964" y="3445253"/>
            <a:ext cx="3529671" cy="646331"/>
          </a:xfrm>
          <a:prstGeom prst="rect">
            <a:avLst/>
          </a:prstGeom>
          <a:noFill/>
        </p:spPr>
        <p:txBody>
          <a:bodyPr wrap="square" rtlCol="0">
            <a:spAutoFit/>
          </a:bodyPr>
          <a:lstStyle/>
          <a:p>
            <a:pPr algn="ctr"/>
            <a:r>
              <a:rPr kumimoji="1" lang="ja-JP" altLang="en-US" dirty="0">
                <a:latin typeface="AR P丸ゴシック体M" panose="020B0600010101010101" pitchFamily="50" charset="-128"/>
                <a:ea typeface="AR P丸ゴシック体M" panose="020B0600010101010101" pitchFamily="50" charset="-128"/>
              </a:rPr>
              <a:t>体操教室で</a:t>
            </a:r>
            <a:endParaRPr kumimoji="1" lang="en-US" altLang="ja-JP" dirty="0">
              <a:latin typeface="AR P丸ゴシック体M" panose="020B0600010101010101" pitchFamily="50" charset="-128"/>
              <a:ea typeface="AR P丸ゴシック体M" panose="020B0600010101010101" pitchFamily="50" charset="-128"/>
            </a:endParaRPr>
          </a:p>
          <a:p>
            <a:pPr algn="ctr"/>
            <a:r>
              <a:rPr kumimoji="1" lang="ja-JP" altLang="en-US" dirty="0">
                <a:latin typeface="AR P丸ゴシック体M" panose="020B0600010101010101" pitchFamily="50" charset="-128"/>
                <a:ea typeface="AR P丸ゴシック体M" panose="020B0600010101010101" pitchFamily="50" charset="-128"/>
              </a:rPr>
              <a:t>しなやかな身体作り</a:t>
            </a:r>
            <a:endParaRPr kumimoji="1" lang="en-US" altLang="ja-JP" dirty="0">
              <a:latin typeface="AR P丸ゴシック体M" panose="020B0600010101010101" pitchFamily="50" charset="-128"/>
              <a:ea typeface="AR P丸ゴシック体M" panose="020B0600010101010101" pitchFamily="50" charset="-128"/>
            </a:endParaRPr>
          </a:p>
        </p:txBody>
      </p:sp>
      <p:sp>
        <p:nvSpPr>
          <p:cNvPr id="18" name="テキスト ボックス 17"/>
          <p:cNvSpPr txBox="1"/>
          <p:nvPr/>
        </p:nvSpPr>
        <p:spPr>
          <a:xfrm>
            <a:off x="8118178" y="1622649"/>
            <a:ext cx="3529671" cy="369332"/>
          </a:xfrm>
          <a:prstGeom prst="rect">
            <a:avLst/>
          </a:prstGeom>
          <a:noFill/>
        </p:spPr>
        <p:txBody>
          <a:bodyPr wrap="square" rtlCol="0">
            <a:spAutoFit/>
          </a:bodyPr>
          <a:lstStyle/>
          <a:p>
            <a:pPr algn="ctr"/>
            <a:r>
              <a:rPr kumimoji="1" lang="ja-JP" altLang="en-US" dirty="0">
                <a:latin typeface="AR P丸ゴシック体M" panose="020B0600010101010101" pitchFamily="50" charset="-128"/>
                <a:ea typeface="AR P丸ゴシック体M" panose="020B0600010101010101" pitchFamily="50" charset="-128"/>
              </a:rPr>
              <a:t>柔道教室で俊敏さを学ぶ</a:t>
            </a:r>
            <a:endParaRPr kumimoji="1" lang="en-US" altLang="ja-JP" dirty="0">
              <a:latin typeface="AR P丸ゴシック体M" panose="020B0600010101010101" pitchFamily="50" charset="-128"/>
              <a:ea typeface="AR P丸ゴシック体M" panose="020B0600010101010101" pitchFamily="50" charset="-128"/>
            </a:endParaRPr>
          </a:p>
        </p:txBody>
      </p:sp>
      <p:sp>
        <p:nvSpPr>
          <p:cNvPr id="19" name="テキスト ボックス 18"/>
          <p:cNvSpPr txBox="1"/>
          <p:nvPr/>
        </p:nvSpPr>
        <p:spPr>
          <a:xfrm>
            <a:off x="6740400" y="4076701"/>
            <a:ext cx="4568921" cy="369332"/>
          </a:xfrm>
          <a:prstGeom prst="rect">
            <a:avLst/>
          </a:prstGeom>
          <a:noFill/>
        </p:spPr>
        <p:txBody>
          <a:bodyPr wrap="square" rtlCol="0">
            <a:spAutoFit/>
          </a:bodyPr>
          <a:lstStyle/>
          <a:p>
            <a:pPr algn="ctr"/>
            <a:r>
              <a:rPr kumimoji="1" lang="ja-JP" altLang="en-US" dirty="0">
                <a:latin typeface="AR P丸ゴシック体M" panose="020B0600010101010101" pitchFamily="50" charset="-128"/>
                <a:ea typeface="AR P丸ゴシック体M" panose="020B0600010101010101" pitchFamily="50" charset="-128"/>
              </a:rPr>
              <a:t>おえかき教室で想像する力や感性を磨く</a:t>
            </a:r>
            <a:endParaRPr kumimoji="1" lang="en-US" altLang="ja-JP" dirty="0">
              <a:latin typeface="AR P丸ゴシック体M" panose="020B0600010101010101" pitchFamily="50" charset="-128"/>
              <a:ea typeface="AR P丸ゴシック体M" panose="020B0600010101010101" pitchFamily="50" charset="-128"/>
            </a:endParaRPr>
          </a:p>
        </p:txBody>
      </p:sp>
      <p:pic>
        <p:nvPicPr>
          <p:cNvPr id="4" name="図 3">
            <a:extLst>
              <a:ext uri="{FF2B5EF4-FFF2-40B4-BE49-F238E27FC236}">
                <a16:creationId xmlns:a16="http://schemas.microsoft.com/office/drawing/2014/main" id="{32FEC18E-1A44-4D94-B7E7-5D4A23B801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0961" y="4590557"/>
            <a:ext cx="2353891" cy="1765419"/>
          </a:xfrm>
          <a:prstGeom prst="rect">
            <a:avLst/>
          </a:prstGeom>
        </p:spPr>
      </p:pic>
      <p:sp>
        <p:nvSpPr>
          <p:cNvPr id="20" name="テキスト ボックス 19">
            <a:extLst>
              <a:ext uri="{FF2B5EF4-FFF2-40B4-BE49-F238E27FC236}">
                <a16:creationId xmlns:a16="http://schemas.microsoft.com/office/drawing/2014/main" id="{142E3EEF-1F6A-4E29-861D-D6FB97293BE4}"/>
              </a:ext>
            </a:extLst>
          </p:cNvPr>
          <p:cNvSpPr txBox="1"/>
          <p:nvPr/>
        </p:nvSpPr>
        <p:spPr>
          <a:xfrm>
            <a:off x="7905813" y="6315834"/>
            <a:ext cx="4568921" cy="369332"/>
          </a:xfrm>
          <a:prstGeom prst="rect">
            <a:avLst/>
          </a:prstGeom>
          <a:noFill/>
        </p:spPr>
        <p:txBody>
          <a:bodyPr wrap="square" rtlCol="0">
            <a:spAutoFit/>
          </a:bodyPr>
          <a:lstStyle/>
          <a:p>
            <a:pPr algn="ctr"/>
            <a:r>
              <a:rPr kumimoji="1" lang="ja-JP" altLang="en-US" dirty="0">
                <a:latin typeface="AR P丸ゴシック体M" panose="020B0600010101010101" pitchFamily="50" charset="-128"/>
                <a:ea typeface="AR P丸ゴシック体M" panose="020B0600010101010101" pitchFamily="50" charset="-128"/>
              </a:rPr>
              <a:t>わらべうた遊び</a:t>
            </a:r>
            <a:endParaRPr kumimoji="1" lang="en-US" altLang="ja-JP" dirty="0">
              <a:latin typeface="AR P丸ゴシック体M" panose="020B0600010101010101" pitchFamily="50" charset="-128"/>
              <a:ea typeface="AR P丸ゴシック体M" panose="020B0600010101010101" pitchFamily="50" charset="-128"/>
            </a:endParaRPr>
          </a:p>
        </p:txBody>
      </p:sp>
      <p:pic>
        <p:nvPicPr>
          <p:cNvPr id="6" name="図 5">
            <a:extLst>
              <a:ext uri="{FF2B5EF4-FFF2-40B4-BE49-F238E27FC236}">
                <a16:creationId xmlns:a16="http://schemas.microsoft.com/office/drawing/2014/main" id="{2868BF59-D6BC-4F42-A688-75D4BD145454}"/>
              </a:ext>
            </a:extLst>
          </p:cNvPr>
          <p:cNvPicPr>
            <a:picLocks noChangeAspect="1"/>
          </p:cNvPicPr>
          <p:nvPr/>
        </p:nvPicPr>
        <p:blipFill>
          <a:blip r:embed="rId11"/>
          <a:stretch>
            <a:fillRect/>
          </a:stretch>
        </p:blipFill>
        <p:spPr>
          <a:xfrm>
            <a:off x="8769258" y="4630796"/>
            <a:ext cx="3167423" cy="1670850"/>
          </a:xfrm>
          <a:prstGeom prst="rect">
            <a:avLst/>
          </a:prstGeom>
        </p:spPr>
      </p:pic>
    </p:spTree>
    <p:extLst>
      <p:ext uri="{BB962C8B-B14F-4D97-AF65-F5344CB8AC3E}">
        <p14:creationId xmlns:p14="http://schemas.microsoft.com/office/powerpoint/2010/main" val="907382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6639" y="458489"/>
            <a:ext cx="10339093" cy="776416"/>
          </a:xfrm>
          <a:prstGeom prst="rect">
            <a:avLst/>
          </a:prstGeom>
        </p:spPr>
        <p:txBody>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a:t>４、働く保護者、地域の子育て中の方々を応援します</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613" y="1217308"/>
            <a:ext cx="3387944" cy="2540959"/>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0003" y="3610924"/>
            <a:ext cx="4030291" cy="3022718"/>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1166014"/>
            <a:ext cx="3017313" cy="2262985"/>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639" y="4014432"/>
            <a:ext cx="3376372" cy="2532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5016" y="510644"/>
            <a:ext cx="2628725" cy="2628725"/>
          </a:xfrm>
          <a:prstGeom prst="rect">
            <a:avLst/>
          </a:prstGeom>
          <a:ln>
            <a:noFill/>
          </a:ln>
          <a:effectLst>
            <a:softEdge rad="112500"/>
          </a:effectLst>
        </p:spPr>
      </p:pic>
      <p:pic>
        <p:nvPicPr>
          <p:cNvPr id="14" name="図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1085" y="3934729"/>
            <a:ext cx="1895990" cy="1895990"/>
          </a:xfrm>
          <a:prstGeom prst="rect">
            <a:avLst/>
          </a:prstGeom>
          <a:ln>
            <a:noFill/>
          </a:ln>
          <a:effectLst>
            <a:softEdge rad="112500"/>
          </a:effectLst>
        </p:spPr>
      </p:pic>
      <p:sp>
        <p:nvSpPr>
          <p:cNvPr id="16" name="横巻き 15"/>
          <p:cNvSpPr/>
          <p:nvPr/>
        </p:nvSpPr>
        <p:spPr>
          <a:xfrm>
            <a:off x="3664435" y="1577429"/>
            <a:ext cx="2270128" cy="1033272"/>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AR P丸ゴシック体M" panose="020B0600010101010101" pitchFamily="50" charset="-128"/>
                <a:ea typeface="AR P丸ゴシック体M" panose="020B0600010101010101" pitchFamily="50" charset="-128"/>
              </a:rPr>
              <a:t>仲良しランチ</a:t>
            </a:r>
            <a:endParaRPr kumimoji="1" lang="en-US" altLang="ja-JP" b="1" dirty="0">
              <a:solidFill>
                <a:schemeClr val="tx1"/>
              </a:solidFill>
              <a:latin typeface="AR P丸ゴシック体M" panose="020B0600010101010101" pitchFamily="50" charset="-128"/>
              <a:ea typeface="AR P丸ゴシック体M" panose="020B0600010101010101" pitchFamily="50" charset="-128"/>
            </a:endParaRPr>
          </a:p>
          <a:p>
            <a:pPr algn="ctr"/>
            <a:r>
              <a:rPr kumimoji="1" lang="ja-JP" altLang="en-US" b="1" dirty="0">
                <a:solidFill>
                  <a:schemeClr val="tx1"/>
                </a:solidFill>
                <a:latin typeface="AR P丸ゴシック体M" panose="020B0600010101010101" pitchFamily="50" charset="-128"/>
                <a:ea typeface="AR P丸ゴシック体M" panose="020B0600010101010101" pitchFamily="50" charset="-128"/>
              </a:rPr>
              <a:t>月２回</a:t>
            </a:r>
            <a:endParaRPr kumimoji="1" lang="en-US" altLang="ja-JP" b="1" dirty="0">
              <a:solidFill>
                <a:schemeClr val="tx1"/>
              </a:solidFill>
              <a:latin typeface="AR P丸ゴシック体M" panose="020B0600010101010101" pitchFamily="50" charset="-128"/>
              <a:ea typeface="AR P丸ゴシック体M" panose="020B0600010101010101" pitchFamily="50" charset="-128"/>
            </a:endParaRPr>
          </a:p>
        </p:txBody>
      </p:sp>
      <p:sp>
        <p:nvSpPr>
          <p:cNvPr id="17" name="フローチャート: せん孔テープ 16"/>
          <p:cNvSpPr/>
          <p:nvPr/>
        </p:nvSpPr>
        <p:spPr>
          <a:xfrm>
            <a:off x="3280541" y="5877962"/>
            <a:ext cx="2886491" cy="804672"/>
          </a:xfrm>
          <a:prstGeom prst="flowChartPunchedTape">
            <a:avLst/>
          </a:prstGeom>
          <a:solidFill>
            <a:srgbClr val="F96F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2"/>
                </a:solidFill>
                <a:latin typeface="AR P丸ゴシック体M" panose="020B0600010101010101" pitchFamily="50" charset="-128"/>
                <a:ea typeface="AR P丸ゴシック体M" panose="020B0600010101010101" pitchFamily="50" charset="-128"/>
              </a:rPr>
              <a:t>保育園で遊ぼう！！</a:t>
            </a:r>
          </a:p>
        </p:txBody>
      </p:sp>
      <p:sp>
        <p:nvSpPr>
          <p:cNvPr id="18" name="フローチャート: 定義済み処理 17"/>
          <p:cNvSpPr/>
          <p:nvPr/>
        </p:nvSpPr>
        <p:spPr>
          <a:xfrm>
            <a:off x="7428087" y="3230725"/>
            <a:ext cx="4312357" cy="612648"/>
          </a:xfrm>
          <a:prstGeom prst="flowChartPredefined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2"/>
                </a:solidFill>
                <a:latin typeface="AR P丸ゴシック体M" panose="020B0600010101010101" pitchFamily="50" charset="-128"/>
                <a:ea typeface="AR P丸ゴシック体M" panose="020B0600010101010101" pitchFamily="50" charset="-128"/>
              </a:rPr>
              <a:t>イベントに地域の方を招待</a:t>
            </a:r>
          </a:p>
        </p:txBody>
      </p:sp>
      <p:sp>
        <p:nvSpPr>
          <p:cNvPr id="3" name="スライド番号プレースホルダー 2"/>
          <p:cNvSpPr>
            <a:spLocks noGrp="1"/>
          </p:cNvSpPr>
          <p:nvPr>
            <p:ph type="sldNum" sz="quarter" idx="12"/>
          </p:nvPr>
        </p:nvSpPr>
        <p:spPr/>
        <p:txBody>
          <a:bodyPr/>
          <a:lstStyle/>
          <a:p>
            <a:fld id="{8FDBFFB2-86D9-4B8F-A59A-553A60B94BBE}" type="slidenum">
              <a:rPr lang="en-US" altLang="ja-JP" smtClean="0"/>
              <a:t>9</a:t>
            </a:fld>
            <a:endParaRPr kumimoji="1" lang="ja-JP" altLang="en-US"/>
          </a:p>
        </p:txBody>
      </p:sp>
      <p:pic>
        <p:nvPicPr>
          <p:cNvPr id="9" name="図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3819" y="2774812"/>
            <a:ext cx="2339937" cy="17549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76763724"/>
      </p:ext>
    </p:extLst>
  </p:cSld>
  <p:clrMapOvr>
    <a:masterClrMapping/>
  </p:clrMapOvr>
</p:sld>
</file>

<file path=ppt/theme/theme1.xml><?xml version="1.0" encoding="utf-8"?>
<a:theme xmlns:a="http://schemas.openxmlformats.org/drawingml/2006/main" name="Children Happy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7909083B-3485-49E7-BBE7-EFD488C62F99}" vid="{B57F6697-5DA8-422E-86BF-20B69A74A1E0}"/>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22224F2-88E2-4E19-8BE2-5AB2030F71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Template>
  <TotalTime>0</TotalTime>
  <Words>3048</Words>
  <Application>Microsoft Office PowerPoint</Application>
  <PresentationFormat>ワイド画面</PresentationFormat>
  <Paragraphs>560</Paragraphs>
  <Slides>34</Slides>
  <Notes>7</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34</vt:i4>
      </vt:variant>
    </vt:vector>
  </HeadingPairs>
  <TitlesOfParts>
    <vt:vector size="42" baseType="lpstr">
      <vt:lpstr>AR P丸ゴシック体M</vt:lpstr>
      <vt:lpstr>Meiryo UI</vt:lpstr>
      <vt:lpstr>富士ポップＰ</vt:lpstr>
      <vt:lpstr>Arial Black</vt:lpstr>
      <vt:lpstr>Calibri</vt:lpstr>
      <vt:lpstr>Euphemia</vt:lpstr>
      <vt:lpstr>Wingdings</vt:lpstr>
      <vt:lpstr>Children Happy 16x9</vt:lpstr>
      <vt:lpstr>  2023年度採用情報 亀久保ひまわり保育園について ホームページ　「亀久保ひまわり保育園」で検索！！</vt:lpstr>
      <vt:lpstr>園長紹介　小林　倫子（こばやし　みちこ）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亀久保ひまわり保育園 年間行事のご紹介 毎日の保育の様子はHPブログにて動画で配信してます！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その他の事業～病児保育室つくしルーム～</vt:lpstr>
      <vt:lpstr>■採用情報</vt:lpstr>
      <vt:lpstr>■採用情報２</vt:lpstr>
      <vt:lpstr>PowerPoint プレゼンテーション</vt:lpstr>
      <vt:lpstr>PowerPoint プレゼンテーション</vt:lpstr>
      <vt:lpstr>PowerPoint プレゼンテーション</vt:lpstr>
      <vt:lpstr>PowerPoint プレゼンテーション</vt:lpstr>
      <vt:lpstr>採用担当者より</vt:lpstr>
      <vt:lpstr>新卒で入った先輩達に聞いてみました！  </vt:lpstr>
      <vt:lpstr>PowerPoint プレゼンテーション</vt:lpstr>
      <vt:lpstr>採用担当者より 就職活動のポイント</vt:lpstr>
      <vt:lpstr>PowerPoint プレゼンテーション</vt:lpstr>
      <vt:lpstr>参考 掲載記事紹介</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2016-06-10T04:47:54Z</dcterms:created>
  <dcterms:modified xsi:type="dcterms:W3CDTF">2022-04-07T07:21:09Z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TC034618839991</vt:lpwstr>
  </property>
</Properties>
</file>